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56" r:id="rId2"/>
    <p:sldId id="584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90" r:id="rId12"/>
    <p:sldId id="568" r:id="rId13"/>
    <p:sldId id="614" r:id="rId14"/>
    <p:sldId id="573" r:id="rId15"/>
    <p:sldId id="648" r:id="rId16"/>
    <p:sldId id="580" r:id="rId17"/>
    <p:sldId id="655" r:id="rId18"/>
    <p:sldId id="64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KOS, JASON" initials="BJ" lastIdx="1" clrIdx="0">
    <p:extLst>
      <p:ext uri="{19B8F6BF-5375-455C-9EA6-DF929625EA0E}">
        <p15:presenceInfo xmlns:p15="http://schemas.microsoft.com/office/powerpoint/2012/main" userId="BAKOS, JA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00FF00"/>
    <a:srgbClr val="FF9933"/>
    <a:srgbClr val="FF7C80"/>
    <a:srgbClr val="CC00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0" autoAdjust="0"/>
    <p:restoredTop sz="89417" autoAdjust="0"/>
  </p:normalViewPr>
  <p:slideViewPr>
    <p:cSldViewPr>
      <p:cViewPr varScale="1">
        <p:scale>
          <a:sx n="78" d="100"/>
          <a:sy n="78" d="100"/>
        </p:scale>
        <p:origin x="333" y="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755AA4-29F6-4FC4-8105-30D8DEC967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892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D416DC-E550-4F4F-B772-6651BC353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118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287069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102345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062752"/>
            <a:ext cx="7162800" cy="805761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435783"/>
            <a:ext cx="7391400" cy="609601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97ADB0-9C3B-4E04-8885-0170F64299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4" b="19996"/>
          <a:stretch/>
        </p:blipFill>
        <p:spPr>
          <a:xfrm>
            <a:off x="129702" y="4471379"/>
            <a:ext cx="2483796" cy="199699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D943B4B3-9004-4ECA-8B21-18CB4CA475A9}"/>
              </a:ext>
            </a:extLst>
          </p:cNvPr>
          <p:cNvSpPr txBox="1"/>
          <p:nvPr userDrawn="1"/>
        </p:nvSpPr>
        <p:spPr>
          <a:xfrm>
            <a:off x="-27562" y="6400800"/>
            <a:ext cx="2795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>
                <a:latin typeface="+mn-lt"/>
              </a:rPr>
              <a:t>Heterogeneous and Reconfigurable Computing Group</a:t>
            </a:r>
          </a:p>
        </p:txBody>
      </p:sp>
      <p:pic>
        <p:nvPicPr>
          <p:cNvPr id="22530" name="Picture 2" descr="https://www.sc.edu/about/offices_and_divisions/communications/images/grid_images/logos/academic_logo_square.png">
            <a:extLst>
              <a:ext uri="{FF2B5EF4-FFF2-40B4-BE49-F238E27FC236}">
                <a16:creationId xmlns:a16="http://schemas.microsoft.com/office/drawing/2014/main" id="{9E173E87-A88B-4434-9C36-F803EB5995F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17" b="18235"/>
          <a:stretch/>
        </p:blipFill>
        <p:spPr bwMode="auto">
          <a:xfrm>
            <a:off x="2819400" y="4850486"/>
            <a:ext cx="3147356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s://www.nsf.gov/images/logos/nsf1.jpg">
            <a:extLst>
              <a:ext uri="{FF2B5EF4-FFF2-40B4-BE49-F238E27FC236}">
                <a16:creationId xmlns:a16="http://schemas.microsoft.com/office/drawing/2014/main" id="{8B307CC9-E712-4802-B1C1-CE75FF9E2E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507" y="4554925"/>
            <a:ext cx="1077385" cy="108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9637989-3775-4A9E-88A5-AF386742E52F}"/>
              </a:ext>
            </a:extLst>
          </p:cNvPr>
          <p:cNvSpPr/>
          <p:nvPr userDrawn="1"/>
        </p:nvSpPr>
        <p:spPr>
          <a:xfrm>
            <a:off x="6629400" y="5274063"/>
            <a:ext cx="2028622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>
                <a:latin typeface="+mj-lt"/>
              </a:rPr>
              <a:t>Grant No. 1421059</a:t>
            </a:r>
          </a:p>
        </p:txBody>
      </p:sp>
      <p:pic>
        <p:nvPicPr>
          <p:cNvPr id="22532" name="Picture 4" descr="https://upload.wikimedia.org/wikipedia/commons/thumb/b/ba/TexasInstruments-Logo.svg/2000px-TexasInstruments-Logo.svg.png">
            <a:extLst>
              <a:ext uri="{FF2B5EF4-FFF2-40B4-BE49-F238E27FC236}">
                <a16:creationId xmlns:a16="http://schemas.microsoft.com/office/drawing/2014/main" id="{DBE6E5FD-073B-423A-8F3B-561FE26FA0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498" y="5638800"/>
            <a:ext cx="2971800" cy="109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9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5F0C09-0918-4E39-AAB1-95BEA99EF3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2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4F3BC6-65C2-41C0-A5D3-4CBA338696C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9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719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40386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8579792-ADA8-4988-9427-5F67DDE84CB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5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3FC64-1CE0-4522-9233-3645FB0D9DC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101FC8-6FFB-4D05-99BA-C7C5496E331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0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6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00F188-0CCB-4EA1-A0F0-AB4005B987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1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E1D4E56-450D-430A-A112-8EDB46B4281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8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E5A4C2-2E7A-4478-8991-FB7AA30553F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9450A330-2943-4E0E-8DD8-2CA028EB77E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4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B4AD11-9418-4390-B2A4-B91454A802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5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5C8913-0D87-486C-9BB4-9B0AAC45BC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5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57800" y="63246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en-US">
                <a:solidFill>
                  <a:srgbClr val="990033"/>
                </a:solidFill>
              </a:rPr>
              <a:t>			 </a:t>
            </a:r>
            <a:fld id="{3540AB1D-2EE0-42E0-95AB-5637281BD0C4}" type="slidenum">
              <a:rPr lang="en-US" altLang="en-US">
                <a:solidFill>
                  <a:srgbClr val="99003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990033"/>
              </a:solidFill>
            </a:endParaRPr>
          </a:p>
        </p:txBody>
      </p:sp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72841A-22B5-432A-87CF-D9B652CC4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4" b="19996"/>
          <a:stretch/>
        </p:blipFill>
        <p:spPr>
          <a:xfrm>
            <a:off x="76200" y="5822323"/>
            <a:ext cx="1295400" cy="1041511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806A0-5AF0-4586-8A7F-6999497EBC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B59AC-C624-41FE-8996-E4B1306633F3}" type="slidenum">
              <a:rPr lang="en-US" altLang="en-US" smtClean="0">
                <a:solidFill>
                  <a:srgbClr val="990033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99003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F42860-5DF4-42E0-9676-F843E1DFC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363" y="5105400"/>
            <a:ext cx="2738437" cy="16873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5692235-71FA-4E11-85B0-22B4BA468F17}"/>
              </a:ext>
            </a:extLst>
          </p:cNvPr>
          <p:cNvSpPr/>
          <p:nvPr/>
        </p:nvSpPr>
        <p:spPr>
          <a:xfrm>
            <a:off x="76200" y="381000"/>
            <a:ext cx="8991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BDB24B5-333D-4C51-BA2F-BD7FEBD02F6C}"/>
              </a:ext>
            </a:extLst>
          </p:cNvPr>
          <p:cNvSpPr txBox="1">
            <a:spLocks/>
          </p:cNvSpPr>
          <p:nvPr/>
        </p:nvSpPr>
        <p:spPr bwMode="auto">
          <a:xfrm>
            <a:off x="914400" y="1676400"/>
            <a:ext cx="7162800" cy="80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sz="3600" kern="0" dirty="0"/>
              <a:t>An </a:t>
            </a:r>
            <a:r>
              <a:rPr lang="en-US" sz="3600" kern="0" dirty="0">
                <a:solidFill>
                  <a:srgbClr val="990033"/>
                </a:solidFill>
              </a:rPr>
              <a:t>Overlay</a:t>
            </a:r>
            <a:r>
              <a:rPr lang="en-US" sz="3600" kern="0" dirty="0"/>
              <a:t> Architecture </a:t>
            </a:r>
          </a:p>
          <a:p>
            <a:r>
              <a:rPr lang="en-US" sz="3600" kern="0" dirty="0"/>
              <a:t>for </a:t>
            </a:r>
            <a:r>
              <a:rPr lang="en-US" sz="3600" kern="0" dirty="0">
                <a:solidFill>
                  <a:srgbClr val="990033"/>
                </a:solidFill>
              </a:rPr>
              <a:t>Pattern Matching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47C2A3-DA9D-4E2B-8991-714913861394}"/>
              </a:ext>
            </a:extLst>
          </p:cNvPr>
          <p:cNvSpPr/>
          <p:nvPr/>
        </p:nvSpPr>
        <p:spPr>
          <a:xfrm>
            <a:off x="1676400" y="3276600"/>
            <a:ext cx="594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990033"/>
                </a:solidFill>
              </a:rPr>
              <a:t>Rasha Karakchi</a:t>
            </a:r>
            <a:r>
              <a:rPr lang="en-US" dirty="0"/>
              <a:t>, Charles Danial, Jason </a:t>
            </a:r>
            <a:r>
              <a:rPr lang="en-US" dirty="0" err="1"/>
              <a:t>Bakos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Computer Science and Engineering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CF4A3F-3B88-4A4B-A27F-35165CA81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620" y="5334000"/>
            <a:ext cx="1390650" cy="13335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3F5080-F4CB-477D-B5F2-49DDB8D9E3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0" y="6534150"/>
            <a:ext cx="16287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45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/>
          <p:cNvSpPr/>
          <p:nvPr/>
        </p:nvSpPr>
        <p:spPr>
          <a:xfrm>
            <a:off x="5432785" y="3275232"/>
            <a:ext cx="415621" cy="426135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10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8816" y="3322085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47917" y="3320630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3431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39138" y="3313785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19538" y="3327983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382801" y="3231902"/>
            <a:ext cx="509470" cy="5168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1785" y="331618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Isosceles Triangle 66"/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92D050"/>
                </a:solidFill>
              </a:rPr>
              <a:t>ababc</a:t>
            </a:r>
            <a:r>
              <a:rPr lang="en-US" sz="1805"/>
              <a:t>”</a:t>
            </a:r>
          </a:p>
          <a:p>
            <a:endParaRPr lang="en-US" sz="1805"/>
          </a:p>
          <a:p>
            <a:r>
              <a:rPr lang="en-US" sz="1805"/>
              <a:t>Input:  “ab</a:t>
            </a:r>
            <a:r>
              <a:rPr lang="en-US" sz="1805">
                <a:solidFill>
                  <a:srgbClr val="92D050"/>
                </a:solidFill>
              </a:rPr>
              <a:t>ababc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0,2,4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0,4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0,5 (accept)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073025" y="3805380"/>
            <a:ext cx="1109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accept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64613B-AA0E-4C43-8AC6-573B7F27BBB9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ABDA1-FF51-42D5-B43E-45965BAA0A02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2F7D1D-A374-4B11-8174-6ADBE10765B1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AE958D-51C0-4ACC-B835-ADC87A9C8ABB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56BF12-319F-4D73-9EE7-A2EAB32E5836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6191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11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0C0DC5-5056-4645-B86C-C332AF0B0CD6}"/>
              </a:ext>
            </a:extLst>
          </p:cNvPr>
          <p:cNvSpPr txBox="1"/>
          <p:nvPr/>
        </p:nvSpPr>
        <p:spPr>
          <a:xfrm>
            <a:off x="457200" y="1783081"/>
            <a:ext cx="5562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Hamming distance 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Brill tagging rules 		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Protein Motif signatures 	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Sequential Pattern Mining 	</a:t>
            </a:r>
          </a:p>
        </p:txBody>
      </p:sp>
    </p:spTree>
    <p:extLst>
      <p:ext uri="{BB962C8B-B14F-4D97-AF65-F5344CB8AC3E}">
        <p14:creationId xmlns:p14="http://schemas.microsoft.com/office/powerpoint/2010/main" val="222457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roup 229">
            <a:extLst>
              <a:ext uri="{FF2B5EF4-FFF2-40B4-BE49-F238E27FC236}">
                <a16:creationId xmlns:a16="http://schemas.microsoft.com/office/drawing/2014/main" id="{D3A740E2-7BFF-4877-85B7-8D15F7219760}"/>
              </a:ext>
            </a:extLst>
          </p:cNvPr>
          <p:cNvGrpSpPr/>
          <p:nvPr/>
        </p:nvGrpSpPr>
        <p:grpSpPr>
          <a:xfrm>
            <a:off x="2627820" y="2145322"/>
            <a:ext cx="3331823" cy="3398908"/>
            <a:chOff x="4364377" y="2151734"/>
            <a:chExt cx="3331823" cy="339890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214BCE6-3DC2-4776-BB58-F77C42E95021}"/>
                </a:ext>
              </a:extLst>
            </p:cNvPr>
            <p:cNvSpPr/>
            <p:nvPr/>
          </p:nvSpPr>
          <p:spPr>
            <a:xfrm>
              <a:off x="5162888" y="3320051"/>
              <a:ext cx="2533312" cy="223059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4364377" y="2151734"/>
              <a:ext cx="1085629" cy="109995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3" name="Straight Arrow Connector 252"/>
            <p:cNvCxnSpPr>
              <a:cxnSpLocks/>
            </p:cNvCxnSpPr>
            <p:nvPr/>
          </p:nvCxnSpPr>
          <p:spPr>
            <a:xfrm>
              <a:off x="5317958" y="3071247"/>
              <a:ext cx="282758" cy="248804"/>
            </a:xfrm>
            <a:prstGeom prst="straightConnector1">
              <a:avLst/>
            </a:prstGeom>
            <a:ln w="3175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/>
              <a:t>State Element (SE)</a:t>
            </a:r>
          </a:p>
        </p:txBody>
      </p:sp>
      <p:sp>
        <p:nvSpPr>
          <p:cNvPr id="75" name="Right Arrow 74"/>
          <p:cNvSpPr/>
          <p:nvPr/>
        </p:nvSpPr>
        <p:spPr>
          <a:xfrm rot="5400000">
            <a:off x="3601013" y="2029239"/>
            <a:ext cx="458334" cy="32307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62DC5C50-08B5-43C9-9759-6F40ACEE1791}"/>
              </a:ext>
            </a:extLst>
          </p:cNvPr>
          <p:cNvGrpSpPr/>
          <p:nvPr/>
        </p:nvGrpSpPr>
        <p:grpSpPr>
          <a:xfrm>
            <a:off x="750380" y="2570441"/>
            <a:ext cx="4729874" cy="3643496"/>
            <a:chOff x="766293" y="2563909"/>
            <a:chExt cx="4729874" cy="3643496"/>
          </a:xfrm>
        </p:grpSpPr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B4E1184C-0331-493C-9F71-7523F757957B}"/>
                </a:ext>
              </a:extLst>
            </p:cNvPr>
            <p:cNvSpPr/>
            <p:nvPr/>
          </p:nvSpPr>
          <p:spPr>
            <a:xfrm>
              <a:off x="766293" y="4550176"/>
              <a:ext cx="4729874" cy="16572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1" name="Straight Arrow Connector 250"/>
            <p:cNvCxnSpPr>
              <a:cxnSpLocks/>
              <a:stCxn id="252" idx="4"/>
            </p:cNvCxnSpPr>
            <p:nvPr/>
          </p:nvCxnSpPr>
          <p:spPr>
            <a:xfrm>
              <a:off x="2550441" y="2804534"/>
              <a:ext cx="649959" cy="1673718"/>
            </a:xfrm>
            <a:prstGeom prst="straightConnector1">
              <a:avLst/>
            </a:prstGeom>
            <a:ln w="3175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Oval 251"/>
            <p:cNvSpPr/>
            <p:nvPr/>
          </p:nvSpPr>
          <p:spPr>
            <a:xfrm>
              <a:off x="2165397" y="2563909"/>
              <a:ext cx="770087" cy="240625"/>
            </a:xfrm>
            <a:prstGeom prst="ellipse">
              <a:avLst/>
            </a:prstGeom>
            <a:solidFill>
              <a:srgbClr val="FFFF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B8A749D2-13F7-46A1-B5DB-3DC312AD4B0F}"/>
              </a:ext>
            </a:extLst>
          </p:cNvPr>
          <p:cNvGrpSpPr/>
          <p:nvPr/>
        </p:nvGrpSpPr>
        <p:grpSpPr>
          <a:xfrm>
            <a:off x="3318700" y="2553737"/>
            <a:ext cx="3934960" cy="3624119"/>
            <a:chOff x="3243666" y="2561491"/>
            <a:chExt cx="3992574" cy="3624119"/>
          </a:xfrm>
        </p:grpSpPr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73C1083F-F05A-492C-B41D-DB2908C2C4DE}"/>
                </a:ext>
              </a:extLst>
            </p:cNvPr>
            <p:cNvSpPr/>
            <p:nvPr/>
          </p:nvSpPr>
          <p:spPr>
            <a:xfrm>
              <a:off x="5823038" y="3095941"/>
              <a:ext cx="1413202" cy="308966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3243666" y="2561491"/>
              <a:ext cx="846424" cy="244881"/>
            </a:xfrm>
            <a:prstGeom prst="ellipse">
              <a:avLst/>
            </a:prstGeom>
            <a:solidFill>
              <a:srgbClr val="FFFF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6" name="Straight Arrow Connector 255"/>
            <p:cNvCxnSpPr>
              <a:cxnSpLocks/>
              <a:stCxn id="255" idx="4"/>
            </p:cNvCxnSpPr>
            <p:nvPr/>
          </p:nvCxnSpPr>
          <p:spPr>
            <a:xfrm>
              <a:off x="3666878" y="2806372"/>
              <a:ext cx="2127361" cy="665307"/>
            </a:xfrm>
            <a:prstGeom prst="straightConnector1">
              <a:avLst/>
            </a:prstGeom>
            <a:ln w="31750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Oval 64">
            <a:extLst>
              <a:ext uri="{FF2B5EF4-FFF2-40B4-BE49-F238E27FC236}">
                <a16:creationId xmlns:a16="http://schemas.microsoft.com/office/drawing/2014/main" id="{E343821B-13B2-4D2B-A944-3A4DB2E597B2}"/>
              </a:ext>
            </a:extLst>
          </p:cNvPr>
          <p:cNvSpPr/>
          <p:nvPr/>
        </p:nvSpPr>
        <p:spPr>
          <a:xfrm>
            <a:off x="286458" y="1406251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CBD9530-AD76-4988-875F-6F605405EC1A}"/>
              </a:ext>
            </a:extLst>
          </p:cNvPr>
          <p:cNvSpPr/>
          <p:nvPr/>
        </p:nvSpPr>
        <p:spPr>
          <a:xfrm>
            <a:off x="1646573" y="140431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336E4DC-34F3-43FC-B6E0-68376CEF3287}"/>
              </a:ext>
            </a:extLst>
          </p:cNvPr>
          <p:cNvSpPr/>
          <p:nvPr/>
        </p:nvSpPr>
        <p:spPr>
          <a:xfrm>
            <a:off x="2825516" y="1406591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7595E6C-B659-44ED-93FA-C5615C41C676}"/>
              </a:ext>
            </a:extLst>
          </p:cNvPr>
          <p:cNvSpPr/>
          <p:nvPr/>
        </p:nvSpPr>
        <p:spPr>
          <a:xfrm>
            <a:off x="4046181" y="1410233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D1684C7-444E-4B71-B3B0-8113D078C734}"/>
              </a:ext>
            </a:extLst>
          </p:cNvPr>
          <p:cNvGrpSpPr/>
          <p:nvPr/>
        </p:nvGrpSpPr>
        <p:grpSpPr>
          <a:xfrm>
            <a:off x="6494709" y="1373044"/>
            <a:ext cx="677613" cy="687364"/>
            <a:chOff x="8262726" y="900383"/>
            <a:chExt cx="677613" cy="68736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97655E8-60ED-4A3E-A3FE-2A059CE5F3C4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7D60705-2D97-414F-B2B3-CAB4C12B6297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DB3502A-6ABD-4829-9610-573F48AE8906}"/>
              </a:ext>
            </a:extLst>
          </p:cNvPr>
          <p:cNvCxnSpPr>
            <a:stCxn id="67" idx="6"/>
            <a:endCxn id="69" idx="2"/>
          </p:cNvCxnSpPr>
          <p:nvPr/>
        </p:nvCxnSpPr>
        <p:spPr>
          <a:xfrm>
            <a:off x="2257636" y="1710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4B8E316-830B-4E91-BE7E-8C64CBE1C894}"/>
              </a:ext>
            </a:extLst>
          </p:cNvPr>
          <p:cNvCxnSpPr>
            <a:stCxn id="69" idx="6"/>
            <a:endCxn id="71" idx="2"/>
          </p:cNvCxnSpPr>
          <p:nvPr/>
        </p:nvCxnSpPr>
        <p:spPr>
          <a:xfrm>
            <a:off x="3436579" y="1712829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C89F000F-0FFD-4323-81B5-1E3F31F28E49}"/>
              </a:ext>
            </a:extLst>
          </p:cNvPr>
          <p:cNvSpPr/>
          <p:nvPr/>
        </p:nvSpPr>
        <p:spPr>
          <a:xfrm>
            <a:off x="5184190" y="1413423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BF94821-3902-4CFF-9ECD-EB2BA0BB39D7}"/>
              </a:ext>
            </a:extLst>
          </p:cNvPr>
          <p:cNvCxnSpPr>
            <a:stCxn id="71" idx="6"/>
            <a:endCxn id="81" idx="2"/>
          </p:cNvCxnSpPr>
          <p:nvPr/>
        </p:nvCxnSpPr>
        <p:spPr>
          <a:xfrm>
            <a:off x="4628474" y="1716471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D9731BB-F772-4C4D-BE24-C9A7B906978F}"/>
              </a:ext>
            </a:extLst>
          </p:cNvPr>
          <p:cNvCxnSpPr>
            <a:stCxn id="81" idx="6"/>
            <a:endCxn id="77" idx="2"/>
          </p:cNvCxnSpPr>
          <p:nvPr/>
        </p:nvCxnSpPr>
        <p:spPr>
          <a:xfrm flipV="1">
            <a:off x="5766483" y="1716726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006000D6-5084-45F3-A102-D593E9394A59}"/>
              </a:ext>
            </a:extLst>
          </p:cNvPr>
          <p:cNvSpPr txBox="1"/>
          <p:nvPr/>
        </p:nvSpPr>
        <p:spPr>
          <a:xfrm>
            <a:off x="1079321" y="1310257"/>
            <a:ext cx="28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13C05E7-2B45-40F1-9C65-40169A80C783}"/>
              </a:ext>
            </a:extLst>
          </p:cNvPr>
          <p:cNvSpPr txBox="1"/>
          <p:nvPr/>
        </p:nvSpPr>
        <p:spPr>
          <a:xfrm>
            <a:off x="4768588" y="1299351"/>
            <a:ext cx="28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8C7BE4E-0362-4E63-82E7-E74286C07044}"/>
              </a:ext>
            </a:extLst>
          </p:cNvPr>
          <p:cNvSpPr txBox="1"/>
          <p:nvPr/>
        </p:nvSpPr>
        <p:spPr>
          <a:xfrm>
            <a:off x="3579487" y="1307418"/>
            <a:ext cx="28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BD10289-0473-45A6-A75F-533014EC5645}"/>
              </a:ext>
            </a:extLst>
          </p:cNvPr>
          <p:cNvSpPr txBox="1"/>
          <p:nvPr/>
        </p:nvSpPr>
        <p:spPr>
          <a:xfrm>
            <a:off x="2358212" y="1316169"/>
            <a:ext cx="28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A50F894-3748-4F3B-94A8-4DB6E3ED1006}"/>
              </a:ext>
            </a:extLst>
          </p:cNvPr>
          <p:cNvSpPr txBox="1"/>
          <p:nvPr/>
        </p:nvSpPr>
        <p:spPr>
          <a:xfrm>
            <a:off x="5940361" y="1323680"/>
            <a:ext cx="28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2DBF070B-B92C-464F-90FD-DA82AE818DDF}"/>
              </a:ext>
            </a:extLst>
          </p:cNvPr>
          <p:cNvSpPr/>
          <p:nvPr/>
        </p:nvSpPr>
        <p:spPr>
          <a:xfrm rot="7096130">
            <a:off x="147242" y="1441393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52ACDDF-C63A-4B85-99E4-34E783856CB1}"/>
              </a:ext>
            </a:extLst>
          </p:cNvPr>
          <p:cNvCxnSpPr>
            <a:cxnSpLocks/>
            <a:stCxn id="65" idx="6"/>
            <a:endCxn id="67" idx="2"/>
          </p:cNvCxnSpPr>
          <p:nvPr/>
        </p:nvCxnSpPr>
        <p:spPr>
          <a:xfrm flipV="1">
            <a:off x="897521" y="1710553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51E19FD-2693-45D5-A9AC-FD4D5168C770}"/>
              </a:ext>
            </a:extLst>
          </p:cNvPr>
          <p:cNvGrpSpPr/>
          <p:nvPr/>
        </p:nvGrpSpPr>
        <p:grpSpPr>
          <a:xfrm>
            <a:off x="202876" y="2342616"/>
            <a:ext cx="7002425" cy="687364"/>
            <a:chOff x="202876" y="2342616"/>
            <a:chExt cx="7002425" cy="687364"/>
          </a:xfrm>
          <a:solidFill>
            <a:schemeClr val="bg1">
              <a:alpha val="80000"/>
            </a:schemeClr>
          </a:solidFill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8196640-0DB0-426A-AE58-39FE16D3EA44}"/>
                </a:ext>
              </a:extLst>
            </p:cNvPr>
            <p:cNvSpPr/>
            <p:nvPr/>
          </p:nvSpPr>
          <p:spPr>
            <a:xfrm>
              <a:off x="319437" y="2375823"/>
              <a:ext cx="611063" cy="612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9AD31AEE-2332-46EC-AFF8-CA6ACD2B920D}"/>
                </a:ext>
              </a:extLst>
            </p:cNvPr>
            <p:cNvSpPr/>
            <p:nvPr/>
          </p:nvSpPr>
          <p:spPr>
            <a:xfrm>
              <a:off x="1679552" y="2373887"/>
              <a:ext cx="611063" cy="612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DFACA15E-7CC1-47D6-9333-3C3902FCB1D1}"/>
                </a:ext>
              </a:extLst>
            </p:cNvPr>
            <p:cNvSpPr/>
            <p:nvPr/>
          </p:nvSpPr>
          <p:spPr>
            <a:xfrm>
              <a:off x="2858495" y="2376163"/>
              <a:ext cx="611063" cy="612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EA63B5C9-1E9C-44DC-B148-98CE5196E18D}"/>
                </a:ext>
              </a:extLst>
            </p:cNvPr>
            <p:cNvSpPr/>
            <p:nvPr/>
          </p:nvSpPr>
          <p:spPr>
            <a:xfrm>
              <a:off x="4079160" y="2379805"/>
              <a:ext cx="582293" cy="612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0C7D727C-B0D3-45A1-B551-958942BA9A5D}"/>
                </a:ext>
              </a:extLst>
            </p:cNvPr>
            <p:cNvGrpSpPr/>
            <p:nvPr/>
          </p:nvGrpSpPr>
          <p:grpSpPr>
            <a:xfrm>
              <a:off x="6527688" y="2342616"/>
              <a:ext cx="677613" cy="687364"/>
              <a:chOff x="8262726" y="900383"/>
              <a:chExt cx="677613" cy="687364"/>
            </a:xfrm>
            <a:grpFill/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6E7D6C52-9AB9-47CF-98CB-39B255012478}"/>
                  </a:ext>
                </a:extLst>
              </p:cNvPr>
              <p:cNvSpPr/>
              <p:nvPr/>
            </p:nvSpPr>
            <p:spPr>
              <a:xfrm>
                <a:off x="8262726" y="900383"/>
                <a:ext cx="677613" cy="68736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9E3E7AA-74E0-47E4-826D-39F719D06EE0}"/>
                  </a:ext>
                </a:extLst>
              </p:cNvPr>
              <p:cNvSpPr/>
              <p:nvPr/>
            </p:nvSpPr>
            <p:spPr>
              <a:xfrm>
                <a:off x="8329207" y="958014"/>
                <a:ext cx="552790" cy="56677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D57FDD8-BF8A-41CD-A8D3-60CC8AF00703}"/>
                </a:ext>
              </a:extLst>
            </p:cNvPr>
            <p:cNvCxnSpPr>
              <a:cxnSpLocks/>
              <a:stCxn id="93" idx="6"/>
              <a:endCxn id="94" idx="2"/>
            </p:cNvCxnSpPr>
            <p:nvPr/>
          </p:nvCxnSpPr>
          <p:spPr>
            <a:xfrm>
              <a:off x="2290615" y="2680125"/>
              <a:ext cx="567880" cy="2276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8D1A6918-9246-4F10-B18F-2EF304647AF2}"/>
                </a:ext>
              </a:extLst>
            </p:cNvPr>
            <p:cNvCxnSpPr>
              <a:cxnSpLocks/>
              <a:stCxn id="94" idx="6"/>
              <a:endCxn id="95" idx="2"/>
            </p:cNvCxnSpPr>
            <p:nvPr/>
          </p:nvCxnSpPr>
          <p:spPr>
            <a:xfrm>
              <a:off x="3469558" y="2682401"/>
              <a:ext cx="609602" cy="3642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834A7E14-5552-4239-B74B-D76DD00F558F}"/>
                </a:ext>
              </a:extLst>
            </p:cNvPr>
            <p:cNvSpPr/>
            <p:nvPr/>
          </p:nvSpPr>
          <p:spPr>
            <a:xfrm>
              <a:off x="5217169" y="2382995"/>
              <a:ext cx="582293" cy="6124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A8410672-0BEF-47F8-B8A3-19082F7E64A3}"/>
                </a:ext>
              </a:extLst>
            </p:cNvPr>
            <p:cNvCxnSpPr>
              <a:cxnSpLocks/>
              <a:stCxn id="95" idx="6"/>
              <a:endCxn id="101" idx="2"/>
            </p:cNvCxnSpPr>
            <p:nvPr/>
          </p:nvCxnSpPr>
          <p:spPr>
            <a:xfrm>
              <a:off x="4661453" y="2686043"/>
              <a:ext cx="555716" cy="3190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5993BFFC-ED37-4C59-9D84-BFACE46CE720}"/>
                </a:ext>
              </a:extLst>
            </p:cNvPr>
            <p:cNvCxnSpPr>
              <a:cxnSpLocks/>
              <a:stCxn id="101" idx="6"/>
              <a:endCxn id="97" idx="2"/>
            </p:cNvCxnSpPr>
            <p:nvPr/>
          </p:nvCxnSpPr>
          <p:spPr>
            <a:xfrm flipV="1">
              <a:off x="5799462" y="2686298"/>
              <a:ext cx="728226" cy="2935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Isosceles Triangle 108">
              <a:extLst>
                <a:ext uri="{FF2B5EF4-FFF2-40B4-BE49-F238E27FC236}">
                  <a16:creationId xmlns:a16="http://schemas.microsoft.com/office/drawing/2014/main" id="{D6E126DE-F5A7-4468-BA5D-AE591E818542}"/>
                </a:ext>
              </a:extLst>
            </p:cNvPr>
            <p:cNvSpPr/>
            <p:nvPr/>
          </p:nvSpPr>
          <p:spPr>
            <a:xfrm rot="7096130">
              <a:off x="180221" y="2410965"/>
              <a:ext cx="203238" cy="157928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D2C43B76-237B-4395-9CFA-E6CF7D9C1F9B}"/>
                </a:ext>
              </a:extLst>
            </p:cNvPr>
            <p:cNvCxnSpPr>
              <a:cxnSpLocks/>
              <a:stCxn id="92" idx="6"/>
              <a:endCxn id="93" idx="2"/>
            </p:cNvCxnSpPr>
            <p:nvPr/>
          </p:nvCxnSpPr>
          <p:spPr>
            <a:xfrm flipV="1">
              <a:off x="930500" y="2680125"/>
              <a:ext cx="749052" cy="1936"/>
            </a:xfrm>
            <a:prstGeom prst="straightConnector1">
              <a:avLst/>
            </a:prstGeom>
            <a:grpFill/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A9C360E0-D6D1-4CF0-B6D4-8FDD964A76EB}"/>
              </a:ext>
            </a:extLst>
          </p:cNvPr>
          <p:cNvGrpSpPr/>
          <p:nvPr/>
        </p:nvGrpSpPr>
        <p:grpSpPr>
          <a:xfrm>
            <a:off x="3419382" y="3390940"/>
            <a:ext cx="2402876" cy="2006244"/>
            <a:chOff x="5162888" y="3390940"/>
            <a:chExt cx="2402876" cy="2006244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478E6677-76A3-4404-A349-DA65708D6EC8}"/>
                </a:ext>
              </a:extLst>
            </p:cNvPr>
            <p:cNvSpPr/>
            <p:nvPr/>
          </p:nvSpPr>
          <p:spPr>
            <a:xfrm>
              <a:off x="6874882" y="4367208"/>
              <a:ext cx="690882" cy="4953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>
                  <a:solidFill>
                    <a:schemeClr val="tx1"/>
                  </a:solidFill>
                </a:rPr>
                <a:t>Active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45AF0EE0-C50F-4CE6-8001-5984BA1B1B42}"/>
                </a:ext>
              </a:extLst>
            </p:cNvPr>
            <p:cNvGrpSpPr/>
            <p:nvPr/>
          </p:nvGrpSpPr>
          <p:grpSpPr>
            <a:xfrm>
              <a:off x="5618499" y="3760272"/>
              <a:ext cx="427435" cy="1636912"/>
              <a:chOff x="2649140" y="1647825"/>
              <a:chExt cx="427435" cy="2305950"/>
            </a:xfrm>
            <a:solidFill>
              <a:schemeClr val="bg1">
                <a:alpha val="80000"/>
              </a:schemeClr>
            </a:solidFill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1253A6CA-8163-409E-B11B-1F80B9227B69}"/>
                  </a:ext>
                </a:extLst>
              </p:cNvPr>
              <p:cNvSpPr/>
              <p:nvPr/>
            </p:nvSpPr>
            <p:spPr>
              <a:xfrm>
                <a:off x="2655092" y="1647825"/>
                <a:ext cx="421483" cy="230595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518B5B9E-D12C-4D40-8F33-44857200714C}"/>
                  </a:ext>
                </a:extLst>
              </p:cNvPr>
              <p:cNvCxnSpPr/>
              <p:nvPr/>
            </p:nvCxnSpPr>
            <p:spPr>
              <a:xfrm flipH="1">
                <a:off x="2655092" y="1895475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7D798675-0AA9-4756-A22A-5C26BE750B2E}"/>
                  </a:ext>
                </a:extLst>
              </p:cNvPr>
              <p:cNvCxnSpPr/>
              <p:nvPr/>
            </p:nvCxnSpPr>
            <p:spPr>
              <a:xfrm flipH="1">
                <a:off x="2655092" y="2171700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E4BC3D90-E48B-49F5-A4EB-CA15DC6BB476}"/>
                  </a:ext>
                </a:extLst>
              </p:cNvPr>
              <p:cNvCxnSpPr/>
              <p:nvPr/>
            </p:nvCxnSpPr>
            <p:spPr>
              <a:xfrm flipH="1">
                <a:off x="2649140" y="2489141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D1B0E7F2-4F44-48D6-AE03-5E3A7B4DC1BA}"/>
                  </a:ext>
                </a:extLst>
              </p:cNvPr>
              <p:cNvCxnSpPr/>
              <p:nvPr/>
            </p:nvCxnSpPr>
            <p:spPr>
              <a:xfrm flipH="1">
                <a:off x="2649140" y="3663832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17F9C1B1-29D2-4206-BC92-2CF9D1023737}"/>
                  </a:ext>
                </a:extLst>
              </p:cNvPr>
              <p:cNvCxnSpPr/>
              <p:nvPr/>
            </p:nvCxnSpPr>
            <p:spPr>
              <a:xfrm flipH="1">
                <a:off x="2649140" y="3402110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90271972-67E9-4F88-86F2-B6F22B45DE00}"/>
                  </a:ext>
                </a:extLst>
              </p:cNvPr>
              <p:cNvCxnSpPr/>
              <p:nvPr/>
            </p:nvCxnSpPr>
            <p:spPr>
              <a:xfrm flipH="1">
                <a:off x="2649140" y="3129001"/>
                <a:ext cx="42148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5888FC01-4E06-4C88-AE6D-24D14680D550}"/>
                  </a:ext>
                </a:extLst>
              </p:cNvPr>
              <p:cNvSpPr txBox="1"/>
              <p:nvPr/>
            </p:nvSpPr>
            <p:spPr>
              <a:xfrm rot="16200000">
                <a:off x="2669368" y="2673067"/>
                <a:ext cx="27516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/>
                  <a:t>…</a:t>
                </a:r>
                <a:endParaRPr lang="en-US" sz="1050" dirty="0"/>
              </a:p>
            </p:txBody>
          </p:sp>
        </p:grp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14C87202-2CF8-4C5A-8DE1-B66241DABF34}"/>
                </a:ext>
              </a:extLst>
            </p:cNvPr>
            <p:cNvSpPr txBox="1"/>
            <p:nvPr/>
          </p:nvSpPr>
          <p:spPr>
            <a:xfrm>
              <a:off x="5162888" y="3390940"/>
              <a:ext cx="13327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256x1 RAM</a:t>
              </a:r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E1E98972-CE43-482B-9EE8-4D050E00ABB4}"/>
                </a:ext>
              </a:extLst>
            </p:cNvPr>
            <p:cNvSpPr/>
            <p:nvPr/>
          </p:nvSpPr>
          <p:spPr>
            <a:xfrm rot="10800000">
              <a:off x="7135269" y="4366851"/>
              <a:ext cx="170109" cy="14807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7FD61FF5-9D80-4C8B-8775-D4096D423E4F}"/>
              </a:ext>
            </a:extLst>
          </p:cNvPr>
          <p:cNvGrpSpPr/>
          <p:nvPr/>
        </p:nvGrpSpPr>
        <p:grpSpPr>
          <a:xfrm>
            <a:off x="715603" y="4614858"/>
            <a:ext cx="4687850" cy="1433781"/>
            <a:chOff x="2459109" y="4614858"/>
            <a:chExt cx="4687850" cy="1433781"/>
          </a:xfrm>
        </p:grpSpPr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3479E3DB-71E8-453C-B91D-3B4803F1CCA5}"/>
                </a:ext>
              </a:extLst>
            </p:cNvPr>
            <p:cNvCxnSpPr/>
            <p:nvPr/>
          </p:nvCxnSpPr>
          <p:spPr>
            <a:xfrm flipH="1">
              <a:off x="3809972" y="5747567"/>
              <a:ext cx="904875" cy="0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084C3564-D66F-4A13-93F6-5D4D118D2D83}"/>
                </a:ext>
              </a:extLst>
            </p:cNvPr>
            <p:cNvCxnSpPr/>
            <p:nvPr/>
          </p:nvCxnSpPr>
          <p:spPr>
            <a:xfrm flipH="1">
              <a:off x="4186209" y="5690417"/>
              <a:ext cx="90488" cy="1378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6CDF0830-2EA7-4ECE-B44F-509271C7AE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80181" y="5718817"/>
              <a:ext cx="1238562" cy="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Flowchart: Delay 182">
              <a:extLst>
                <a:ext uri="{FF2B5EF4-FFF2-40B4-BE49-F238E27FC236}">
                  <a16:creationId xmlns:a16="http://schemas.microsoft.com/office/drawing/2014/main" id="{E1212741-32B1-4680-8490-B0D6BA9F4DA2}"/>
                </a:ext>
              </a:extLst>
            </p:cNvPr>
            <p:cNvSpPr/>
            <p:nvPr/>
          </p:nvSpPr>
          <p:spPr>
            <a:xfrm>
              <a:off x="6424695" y="5322552"/>
              <a:ext cx="529371" cy="515074"/>
            </a:xfrm>
            <a:prstGeom prst="flowChartDelay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FF495F8A-CF7C-49C0-8D53-C3FFEDBE71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39982" y="4614858"/>
              <a:ext cx="2036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3738437A-3273-4A8F-BA27-DDB74DE18EF0}"/>
                </a:ext>
              </a:extLst>
            </p:cNvPr>
            <p:cNvSpPr txBox="1"/>
            <p:nvPr/>
          </p:nvSpPr>
          <p:spPr>
            <a:xfrm>
              <a:off x="2459109" y="5484439"/>
              <a:ext cx="1412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/>
                <a:t>Activation from predecessors</a:t>
              </a:r>
              <a:endParaRPr lang="en-US" dirty="0"/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4D6421BC-6D37-4683-A4C9-6B9D41CCB4C3}"/>
                </a:ext>
              </a:extLst>
            </p:cNvPr>
            <p:cNvSpPr txBox="1"/>
            <p:nvPr/>
          </p:nvSpPr>
          <p:spPr>
            <a:xfrm>
              <a:off x="4103937" y="5463685"/>
              <a:ext cx="6871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n</a:t>
              </a:r>
              <a:endParaRPr lang="en-US" dirty="0"/>
            </a:p>
          </p:txBody>
        </p: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C1931490-7E61-4257-AAD9-107194CCE5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43621" y="4614858"/>
              <a:ext cx="0" cy="8499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6980C929-A2A2-4306-898D-88D1F5EDD49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44492" y="5459189"/>
              <a:ext cx="1850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A1D29E98-3CBE-4BE0-BCC1-C7187FF8AD10}"/>
                </a:ext>
              </a:extLst>
            </p:cNvPr>
            <p:cNvSpPr/>
            <p:nvPr/>
          </p:nvSpPr>
          <p:spPr>
            <a:xfrm>
              <a:off x="4507268" y="5437856"/>
              <a:ext cx="677315" cy="610783"/>
            </a:xfrm>
            <a:custGeom>
              <a:avLst/>
              <a:gdLst>
                <a:gd name="connsiteX0" fmla="*/ 17699 w 976549"/>
                <a:gd name="connsiteY0" fmla="*/ 3 h 619132"/>
                <a:gd name="connsiteX1" fmla="*/ 976549 w 976549"/>
                <a:gd name="connsiteY1" fmla="*/ 339728 h 619132"/>
                <a:gd name="connsiteX2" fmla="*/ 24049 w 976549"/>
                <a:gd name="connsiteY2" fmla="*/ 619128 h 619132"/>
                <a:gd name="connsiteX3" fmla="*/ 328849 w 976549"/>
                <a:gd name="connsiteY3" fmla="*/ 346078 h 619132"/>
                <a:gd name="connsiteX4" fmla="*/ 17699 w 976549"/>
                <a:gd name="connsiteY4" fmla="*/ 3 h 619132"/>
                <a:gd name="connsiteX0" fmla="*/ 11730 w 773731"/>
                <a:gd name="connsiteY0" fmla="*/ 14 h 619143"/>
                <a:gd name="connsiteX1" fmla="*/ 773730 w 773731"/>
                <a:gd name="connsiteY1" fmla="*/ 333389 h 619143"/>
                <a:gd name="connsiteX2" fmla="*/ 18080 w 773731"/>
                <a:gd name="connsiteY2" fmla="*/ 619139 h 619143"/>
                <a:gd name="connsiteX3" fmla="*/ 322880 w 773731"/>
                <a:gd name="connsiteY3" fmla="*/ 346089 h 619143"/>
                <a:gd name="connsiteX4" fmla="*/ 11730 w 773731"/>
                <a:gd name="connsiteY4" fmla="*/ 14 h 619143"/>
                <a:gd name="connsiteX0" fmla="*/ 17079 w 779080"/>
                <a:gd name="connsiteY0" fmla="*/ 9 h 619138"/>
                <a:gd name="connsiteX1" fmla="*/ 779079 w 779080"/>
                <a:gd name="connsiteY1" fmla="*/ 333384 h 619138"/>
                <a:gd name="connsiteX2" fmla="*/ 23429 w 779080"/>
                <a:gd name="connsiteY2" fmla="*/ 619134 h 619138"/>
                <a:gd name="connsiteX3" fmla="*/ 229804 w 779080"/>
                <a:gd name="connsiteY3" fmla="*/ 323859 h 619138"/>
                <a:gd name="connsiteX4" fmla="*/ 17079 w 779080"/>
                <a:gd name="connsiteY4" fmla="*/ 9 h 619138"/>
                <a:gd name="connsiteX0" fmla="*/ 23953 w 785954"/>
                <a:gd name="connsiteY0" fmla="*/ 3693 h 622821"/>
                <a:gd name="connsiteX1" fmla="*/ 785953 w 785954"/>
                <a:gd name="connsiteY1" fmla="*/ 337068 h 622821"/>
                <a:gd name="connsiteX2" fmla="*/ 30303 w 785954"/>
                <a:gd name="connsiteY2" fmla="*/ 622818 h 622821"/>
                <a:gd name="connsiteX3" fmla="*/ 236678 w 785954"/>
                <a:gd name="connsiteY3" fmla="*/ 327543 h 622821"/>
                <a:gd name="connsiteX4" fmla="*/ 195403 w 785954"/>
                <a:gd name="connsiteY4" fmla="*/ 168793 h 622821"/>
                <a:gd name="connsiteX5" fmla="*/ 23953 w 785954"/>
                <a:gd name="connsiteY5" fmla="*/ 3693 h 622821"/>
                <a:gd name="connsiteX0" fmla="*/ 23953 w 785954"/>
                <a:gd name="connsiteY0" fmla="*/ 3693 h 625014"/>
                <a:gd name="connsiteX1" fmla="*/ 785953 w 785954"/>
                <a:gd name="connsiteY1" fmla="*/ 337068 h 625014"/>
                <a:gd name="connsiteX2" fmla="*/ 30303 w 785954"/>
                <a:gd name="connsiteY2" fmla="*/ 622818 h 625014"/>
                <a:gd name="connsiteX3" fmla="*/ 189053 w 785954"/>
                <a:gd name="connsiteY3" fmla="*/ 476769 h 625014"/>
                <a:gd name="connsiteX4" fmla="*/ 236678 w 785954"/>
                <a:gd name="connsiteY4" fmla="*/ 327543 h 625014"/>
                <a:gd name="connsiteX5" fmla="*/ 195403 w 785954"/>
                <a:gd name="connsiteY5" fmla="*/ 168793 h 625014"/>
                <a:gd name="connsiteX6" fmla="*/ 23953 w 785954"/>
                <a:gd name="connsiteY6" fmla="*/ 3693 h 625014"/>
                <a:gd name="connsiteX0" fmla="*/ 23953 w 785954"/>
                <a:gd name="connsiteY0" fmla="*/ 3693 h 606333"/>
                <a:gd name="connsiteX1" fmla="*/ 785953 w 785954"/>
                <a:gd name="connsiteY1" fmla="*/ 337068 h 606333"/>
                <a:gd name="connsiteX2" fmla="*/ 30303 w 785954"/>
                <a:gd name="connsiteY2" fmla="*/ 603768 h 606333"/>
                <a:gd name="connsiteX3" fmla="*/ 189053 w 785954"/>
                <a:gd name="connsiteY3" fmla="*/ 476769 h 606333"/>
                <a:gd name="connsiteX4" fmla="*/ 236678 w 785954"/>
                <a:gd name="connsiteY4" fmla="*/ 327543 h 606333"/>
                <a:gd name="connsiteX5" fmla="*/ 195403 w 785954"/>
                <a:gd name="connsiteY5" fmla="*/ 168793 h 606333"/>
                <a:gd name="connsiteX6" fmla="*/ 23953 w 785954"/>
                <a:gd name="connsiteY6" fmla="*/ 3693 h 606333"/>
                <a:gd name="connsiteX0" fmla="*/ 25365 w 787366"/>
                <a:gd name="connsiteY0" fmla="*/ 3693 h 606075"/>
                <a:gd name="connsiteX1" fmla="*/ 787365 w 787366"/>
                <a:gd name="connsiteY1" fmla="*/ 337068 h 606075"/>
                <a:gd name="connsiteX2" fmla="*/ 31715 w 787366"/>
                <a:gd name="connsiteY2" fmla="*/ 603768 h 606075"/>
                <a:gd name="connsiteX3" fmla="*/ 165065 w 787366"/>
                <a:gd name="connsiteY3" fmla="*/ 464069 h 606075"/>
                <a:gd name="connsiteX4" fmla="*/ 238090 w 787366"/>
                <a:gd name="connsiteY4" fmla="*/ 327543 h 606075"/>
                <a:gd name="connsiteX5" fmla="*/ 196815 w 787366"/>
                <a:gd name="connsiteY5" fmla="*/ 168793 h 606075"/>
                <a:gd name="connsiteX6" fmla="*/ 25365 w 787366"/>
                <a:gd name="connsiteY6" fmla="*/ 3693 h 606075"/>
                <a:gd name="connsiteX0" fmla="*/ 25365 w 628616"/>
                <a:gd name="connsiteY0" fmla="*/ 3231 h 605613"/>
                <a:gd name="connsiteX1" fmla="*/ 628615 w 628616"/>
                <a:gd name="connsiteY1" fmla="*/ 323906 h 605613"/>
                <a:gd name="connsiteX2" fmla="*/ 31715 w 628616"/>
                <a:gd name="connsiteY2" fmla="*/ 603306 h 605613"/>
                <a:gd name="connsiteX3" fmla="*/ 165065 w 628616"/>
                <a:gd name="connsiteY3" fmla="*/ 463607 h 605613"/>
                <a:gd name="connsiteX4" fmla="*/ 238090 w 628616"/>
                <a:gd name="connsiteY4" fmla="*/ 327081 h 605613"/>
                <a:gd name="connsiteX5" fmla="*/ 196815 w 628616"/>
                <a:gd name="connsiteY5" fmla="*/ 168331 h 605613"/>
                <a:gd name="connsiteX6" fmla="*/ 25365 w 628616"/>
                <a:gd name="connsiteY6" fmla="*/ 3231 h 605613"/>
                <a:gd name="connsiteX0" fmla="*/ 25365 w 666735"/>
                <a:gd name="connsiteY0" fmla="*/ 30 h 602412"/>
                <a:gd name="connsiteX1" fmla="*/ 542890 w 666735"/>
                <a:gd name="connsiteY1" fmla="*/ 177831 h 602412"/>
                <a:gd name="connsiteX2" fmla="*/ 628615 w 666735"/>
                <a:gd name="connsiteY2" fmla="*/ 320705 h 602412"/>
                <a:gd name="connsiteX3" fmla="*/ 31715 w 666735"/>
                <a:gd name="connsiteY3" fmla="*/ 600105 h 602412"/>
                <a:gd name="connsiteX4" fmla="*/ 165065 w 666735"/>
                <a:gd name="connsiteY4" fmla="*/ 460406 h 602412"/>
                <a:gd name="connsiteX5" fmla="*/ 238090 w 666735"/>
                <a:gd name="connsiteY5" fmla="*/ 323880 h 602412"/>
                <a:gd name="connsiteX6" fmla="*/ 196815 w 666735"/>
                <a:gd name="connsiteY6" fmla="*/ 165130 h 602412"/>
                <a:gd name="connsiteX7" fmla="*/ 25365 w 666735"/>
                <a:gd name="connsiteY7" fmla="*/ 30 h 602412"/>
                <a:gd name="connsiteX0" fmla="*/ 10654 w 615988"/>
                <a:gd name="connsiteY0" fmla="*/ 30 h 600875"/>
                <a:gd name="connsiteX1" fmla="*/ 528179 w 615988"/>
                <a:gd name="connsiteY1" fmla="*/ 177831 h 600875"/>
                <a:gd name="connsiteX2" fmla="*/ 613904 w 615988"/>
                <a:gd name="connsiteY2" fmla="*/ 320705 h 600875"/>
                <a:gd name="connsiteX3" fmla="*/ 509129 w 615988"/>
                <a:gd name="connsiteY3" fmla="*/ 444530 h 600875"/>
                <a:gd name="connsiteX4" fmla="*/ 17004 w 615988"/>
                <a:gd name="connsiteY4" fmla="*/ 600105 h 600875"/>
                <a:gd name="connsiteX5" fmla="*/ 150354 w 615988"/>
                <a:gd name="connsiteY5" fmla="*/ 460406 h 600875"/>
                <a:gd name="connsiteX6" fmla="*/ 223379 w 615988"/>
                <a:gd name="connsiteY6" fmla="*/ 323880 h 600875"/>
                <a:gd name="connsiteX7" fmla="*/ 182104 w 615988"/>
                <a:gd name="connsiteY7" fmla="*/ 165130 h 600875"/>
                <a:gd name="connsiteX8" fmla="*/ 10654 w 615988"/>
                <a:gd name="connsiteY8" fmla="*/ 30 h 600875"/>
                <a:gd name="connsiteX0" fmla="*/ 10654 w 615988"/>
                <a:gd name="connsiteY0" fmla="*/ 30 h 600875"/>
                <a:gd name="connsiteX1" fmla="*/ 528179 w 615988"/>
                <a:gd name="connsiteY1" fmla="*/ 177831 h 600875"/>
                <a:gd name="connsiteX2" fmla="*/ 613904 w 615988"/>
                <a:gd name="connsiteY2" fmla="*/ 320705 h 600875"/>
                <a:gd name="connsiteX3" fmla="*/ 509129 w 615988"/>
                <a:gd name="connsiteY3" fmla="*/ 444530 h 600875"/>
                <a:gd name="connsiteX4" fmla="*/ 17004 w 615988"/>
                <a:gd name="connsiteY4" fmla="*/ 600105 h 600875"/>
                <a:gd name="connsiteX5" fmla="*/ 150354 w 615988"/>
                <a:gd name="connsiteY5" fmla="*/ 460406 h 600875"/>
                <a:gd name="connsiteX6" fmla="*/ 175754 w 615988"/>
                <a:gd name="connsiteY6" fmla="*/ 330230 h 600875"/>
                <a:gd name="connsiteX7" fmla="*/ 182104 w 615988"/>
                <a:gd name="connsiteY7" fmla="*/ 165130 h 600875"/>
                <a:gd name="connsiteX8" fmla="*/ 10654 w 615988"/>
                <a:gd name="connsiteY8" fmla="*/ 30 h 600875"/>
                <a:gd name="connsiteX0" fmla="*/ 10654 w 615988"/>
                <a:gd name="connsiteY0" fmla="*/ 30 h 600745"/>
                <a:gd name="connsiteX1" fmla="*/ 528179 w 615988"/>
                <a:gd name="connsiteY1" fmla="*/ 177831 h 600745"/>
                <a:gd name="connsiteX2" fmla="*/ 613904 w 615988"/>
                <a:gd name="connsiteY2" fmla="*/ 320705 h 600745"/>
                <a:gd name="connsiteX3" fmla="*/ 509129 w 615988"/>
                <a:gd name="connsiteY3" fmla="*/ 444530 h 600745"/>
                <a:gd name="connsiteX4" fmla="*/ 17004 w 615988"/>
                <a:gd name="connsiteY4" fmla="*/ 600105 h 600745"/>
                <a:gd name="connsiteX5" fmla="*/ 96379 w 615988"/>
                <a:gd name="connsiteY5" fmla="*/ 438181 h 600745"/>
                <a:gd name="connsiteX6" fmla="*/ 175754 w 615988"/>
                <a:gd name="connsiteY6" fmla="*/ 330230 h 600745"/>
                <a:gd name="connsiteX7" fmla="*/ 182104 w 615988"/>
                <a:gd name="connsiteY7" fmla="*/ 165130 h 600745"/>
                <a:gd name="connsiteX8" fmla="*/ 10654 w 615988"/>
                <a:gd name="connsiteY8" fmla="*/ 30 h 600745"/>
                <a:gd name="connsiteX0" fmla="*/ 21110 w 626444"/>
                <a:gd name="connsiteY0" fmla="*/ 78 h 600793"/>
                <a:gd name="connsiteX1" fmla="*/ 538635 w 626444"/>
                <a:gd name="connsiteY1" fmla="*/ 177879 h 600793"/>
                <a:gd name="connsiteX2" fmla="*/ 624360 w 626444"/>
                <a:gd name="connsiteY2" fmla="*/ 320753 h 600793"/>
                <a:gd name="connsiteX3" fmla="*/ 519585 w 626444"/>
                <a:gd name="connsiteY3" fmla="*/ 444578 h 600793"/>
                <a:gd name="connsiteX4" fmla="*/ 27460 w 626444"/>
                <a:gd name="connsiteY4" fmla="*/ 600153 h 600793"/>
                <a:gd name="connsiteX5" fmla="*/ 106835 w 626444"/>
                <a:gd name="connsiteY5" fmla="*/ 438229 h 600793"/>
                <a:gd name="connsiteX6" fmla="*/ 186210 w 626444"/>
                <a:gd name="connsiteY6" fmla="*/ 330278 h 600793"/>
                <a:gd name="connsiteX7" fmla="*/ 113185 w 626444"/>
                <a:gd name="connsiteY7" fmla="*/ 200103 h 600793"/>
                <a:gd name="connsiteX8" fmla="*/ 21110 w 626444"/>
                <a:gd name="connsiteY8" fmla="*/ 78 h 600793"/>
                <a:gd name="connsiteX0" fmla="*/ 21110 w 626444"/>
                <a:gd name="connsiteY0" fmla="*/ 78 h 601383"/>
                <a:gd name="connsiteX1" fmla="*/ 538635 w 626444"/>
                <a:gd name="connsiteY1" fmla="*/ 177879 h 601383"/>
                <a:gd name="connsiteX2" fmla="*/ 624360 w 626444"/>
                <a:gd name="connsiteY2" fmla="*/ 320753 h 601383"/>
                <a:gd name="connsiteX3" fmla="*/ 519585 w 626444"/>
                <a:gd name="connsiteY3" fmla="*/ 444578 h 601383"/>
                <a:gd name="connsiteX4" fmla="*/ 27460 w 626444"/>
                <a:gd name="connsiteY4" fmla="*/ 600153 h 601383"/>
                <a:gd name="connsiteX5" fmla="*/ 110010 w 626444"/>
                <a:gd name="connsiteY5" fmla="*/ 501729 h 601383"/>
                <a:gd name="connsiteX6" fmla="*/ 186210 w 626444"/>
                <a:gd name="connsiteY6" fmla="*/ 330278 h 601383"/>
                <a:gd name="connsiteX7" fmla="*/ 113185 w 626444"/>
                <a:gd name="connsiteY7" fmla="*/ 200103 h 601383"/>
                <a:gd name="connsiteX8" fmla="*/ 21110 w 626444"/>
                <a:gd name="connsiteY8" fmla="*/ 78 h 601383"/>
                <a:gd name="connsiteX0" fmla="*/ 27001 w 632335"/>
                <a:gd name="connsiteY0" fmla="*/ 1356 h 602661"/>
                <a:gd name="connsiteX1" fmla="*/ 544526 w 632335"/>
                <a:gd name="connsiteY1" fmla="*/ 179157 h 602661"/>
                <a:gd name="connsiteX2" fmla="*/ 630251 w 632335"/>
                <a:gd name="connsiteY2" fmla="*/ 322031 h 602661"/>
                <a:gd name="connsiteX3" fmla="*/ 525476 w 632335"/>
                <a:gd name="connsiteY3" fmla="*/ 445856 h 602661"/>
                <a:gd name="connsiteX4" fmla="*/ 33351 w 632335"/>
                <a:gd name="connsiteY4" fmla="*/ 601431 h 602661"/>
                <a:gd name="connsiteX5" fmla="*/ 115901 w 632335"/>
                <a:gd name="connsiteY5" fmla="*/ 503007 h 602661"/>
                <a:gd name="connsiteX6" fmla="*/ 192101 w 632335"/>
                <a:gd name="connsiteY6" fmla="*/ 331556 h 602661"/>
                <a:gd name="connsiteX7" fmla="*/ 90501 w 632335"/>
                <a:gd name="connsiteY7" fmla="*/ 109306 h 602661"/>
                <a:gd name="connsiteX8" fmla="*/ 27001 w 632335"/>
                <a:gd name="connsiteY8" fmla="*/ 1356 h 602661"/>
                <a:gd name="connsiteX0" fmla="*/ 33721 w 639055"/>
                <a:gd name="connsiteY0" fmla="*/ 3608 h 604913"/>
                <a:gd name="connsiteX1" fmla="*/ 551246 w 639055"/>
                <a:gd name="connsiteY1" fmla="*/ 181409 h 604913"/>
                <a:gd name="connsiteX2" fmla="*/ 636971 w 639055"/>
                <a:gd name="connsiteY2" fmla="*/ 324283 h 604913"/>
                <a:gd name="connsiteX3" fmla="*/ 532196 w 639055"/>
                <a:gd name="connsiteY3" fmla="*/ 448108 h 604913"/>
                <a:gd name="connsiteX4" fmla="*/ 40071 w 639055"/>
                <a:gd name="connsiteY4" fmla="*/ 603683 h 604913"/>
                <a:gd name="connsiteX5" fmla="*/ 122621 w 639055"/>
                <a:gd name="connsiteY5" fmla="*/ 505259 h 604913"/>
                <a:gd name="connsiteX6" fmla="*/ 198821 w 639055"/>
                <a:gd name="connsiteY6" fmla="*/ 333808 h 604913"/>
                <a:gd name="connsiteX7" fmla="*/ 71821 w 639055"/>
                <a:gd name="connsiteY7" fmla="*/ 82983 h 604913"/>
                <a:gd name="connsiteX8" fmla="*/ 33721 w 639055"/>
                <a:gd name="connsiteY8" fmla="*/ 3608 h 604913"/>
                <a:gd name="connsiteX0" fmla="*/ 29334 w 634668"/>
                <a:gd name="connsiteY0" fmla="*/ 1527 h 602832"/>
                <a:gd name="connsiteX1" fmla="*/ 546859 w 634668"/>
                <a:gd name="connsiteY1" fmla="*/ 179328 h 602832"/>
                <a:gd name="connsiteX2" fmla="*/ 632584 w 634668"/>
                <a:gd name="connsiteY2" fmla="*/ 322202 h 602832"/>
                <a:gd name="connsiteX3" fmla="*/ 527809 w 634668"/>
                <a:gd name="connsiteY3" fmla="*/ 446027 h 602832"/>
                <a:gd name="connsiteX4" fmla="*/ 35684 w 634668"/>
                <a:gd name="connsiteY4" fmla="*/ 601602 h 602832"/>
                <a:gd name="connsiteX5" fmla="*/ 118234 w 634668"/>
                <a:gd name="connsiteY5" fmla="*/ 503178 h 602832"/>
                <a:gd name="connsiteX6" fmla="*/ 194434 w 634668"/>
                <a:gd name="connsiteY6" fmla="*/ 331727 h 602832"/>
                <a:gd name="connsiteX7" fmla="*/ 83309 w 634668"/>
                <a:gd name="connsiteY7" fmla="*/ 106302 h 602832"/>
                <a:gd name="connsiteX8" fmla="*/ 29334 w 634668"/>
                <a:gd name="connsiteY8" fmla="*/ 1527 h 602832"/>
                <a:gd name="connsiteX0" fmla="*/ 28189 w 631490"/>
                <a:gd name="connsiteY0" fmla="*/ 1202 h 602507"/>
                <a:gd name="connsiteX1" fmla="*/ 529839 w 631490"/>
                <a:gd name="connsiteY1" fmla="*/ 169478 h 602507"/>
                <a:gd name="connsiteX2" fmla="*/ 631439 w 631490"/>
                <a:gd name="connsiteY2" fmla="*/ 321877 h 602507"/>
                <a:gd name="connsiteX3" fmla="*/ 526664 w 631490"/>
                <a:gd name="connsiteY3" fmla="*/ 445702 h 602507"/>
                <a:gd name="connsiteX4" fmla="*/ 34539 w 631490"/>
                <a:gd name="connsiteY4" fmla="*/ 601277 h 602507"/>
                <a:gd name="connsiteX5" fmla="*/ 117089 w 631490"/>
                <a:gd name="connsiteY5" fmla="*/ 502853 h 602507"/>
                <a:gd name="connsiteX6" fmla="*/ 193289 w 631490"/>
                <a:gd name="connsiteY6" fmla="*/ 331402 h 602507"/>
                <a:gd name="connsiteX7" fmla="*/ 82164 w 631490"/>
                <a:gd name="connsiteY7" fmla="*/ 105977 h 602507"/>
                <a:gd name="connsiteX8" fmla="*/ 28189 w 631490"/>
                <a:gd name="connsiteY8" fmla="*/ 1202 h 602507"/>
                <a:gd name="connsiteX0" fmla="*/ 28189 w 636742"/>
                <a:gd name="connsiteY0" fmla="*/ 1202 h 602507"/>
                <a:gd name="connsiteX1" fmla="*/ 529839 w 636742"/>
                <a:gd name="connsiteY1" fmla="*/ 169478 h 602507"/>
                <a:gd name="connsiteX2" fmla="*/ 631439 w 636742"/>
                <a:gd name="connsiteY2" fmla="*/ 321877 h 602507"/>
                <a:gd name="connsiteX3" fmla="*/ 558414 w 636742"/>
                <a:gd name="connsiteY3" fmla="*/ 442527 h 602507"/>
                <a:gd name="connsiteX4" fmla="*/ 34539 w 636742"/>
                <a:gd name="connsiteY4" fmla="*/ 601277 h 602507"/>
                <a:gd name="connsiteX5" fmla="*/ 117089 w 636742"/>
                <a:gd name="connsiteY5" fmla="*/ 502853 h 602507"/>
                <a:gd name="connsiteX6" fmla="*/ 193289 w 636742"/>
                <a:gd name="connsiteY6" fmla="*/ 331402 h 602507"/>
                <a:gd name="connsiteX7" fmla="*/ 82164 w 636742"/>
                <a:gd name="connsiteY7" fmla="*/ 105977 h 602507"/>
                <a:gd name="connsiteX8" fmla="*/ 28189 w 636742"/>
                <a:gd name="connsiteY8" fmla="*/ 1202 h 602507"/>
                <a:gd name="connsiteX0" fmla="*/ 28189 w 631730"/>
                <a:gd name="connsiteY0" fmla="*/ 1202 h 602507"/>
                <a:gd name="connsiteX1" fmla="*/ 529839 w 631730"/>
                <a:gd name="connsiteY1" fmla="*/ 169478 h 602507"/>
                <a:gd name="connsiteX2" fmla="*/ 631439 w 631730"/>
                <a:gd name="connsiteY2" fmla="*/ 321877 h 602507"/>
                <a:gd name="connsiteX3" fmla="*/ 536189 w 631730"/>
                <a:gd name="connsiteY3" fmla="*/ 445702 h 602507"/>
                <a:gd name="connsiteX4" fmla="*/ 34539 w 631730"/>
                <a:gd name="connsiteY4" fmla="*/ 601277 h 602507"/>
                <a:gd name="connsiteX5" fmla="*/ 117089 w 631730"/>
                <a:gd name="connsiteY5" fmla="*/ 502853 h 602507"/>
                <a:gd name="connsiteX6" fmla="*/ 193289 w 631730"/>
                <a:gd name="connsiteY6" fmla="*/ 331402 h 602507"/>
                <a:gd name="connsiteX7" fmla="*/ 82164 w 631730"/>
                <a:gd name="connsiteY7" fmla="*/ 105977 h 602507"/>
                <a:gd name="connsiteX8" fmla="*/ 28189 w 631730"/>
                <a:gd name="connsiteY8" fmla="*/ 1202 h 602507"/>
                <a:gd name="connsiteX0" fmla="*/ 28189 w 631730"/>
                <a:gd name="connsiteY0" fmla="*/ 1202 h 602507"/>
                <a:gd name="connsiteX1" fmla="*/ 529839 w 631730"/>
                <a:gd name="connsiteY1" fmla="*/ 169478 h 602507"/>
                <a:gd name="connsiteX2" fmla="*/ 631439 w 631730"/>
                <a:gd name="connsiteY2" fmla="*/ 321877 h 602507"/>
                <a:gd name="connsiteX3" fmla="*/ 536189 w 631730"/>
                <a:gd name="connsiteY3" fmla="*/ 445702 h 602507"/>
                <a:gd name="connsiteX4" fmla="*/ 34539 w 631730"/>
                <a:gd name="connsiteY4" fmla="*/ 601277 h 602507"/>
                <a:gd name="connsiteX5" fmla="*/ 117089 w 631730"/>
                <a:gd name="connsiteY5" fmla="*/ 502853 h 602507"/>
                <a:gd name="connsiteX6" fmla="*/ 199639 w 631730"/>
                <a:gd name="connsiteY6" fmla="*/ 299652 h 602507"/>
                <a:gd name="connsiteX7" fmla="*/ 82164 w 631730"/>
                <a:gd name="connsiteY7" fmla="*/ 105977 h 602507"/>
                <a:gd name="connsiteX8" fmla="*/ 28189 w 631730"/>
                <a:gd name="connsiteY8" fmla="*/ 1202 h 602507"/>
                <a:gd name="connsiteX0" fmla="*/ 28189 w 631551"/>
                <a:gd name="connsiteY0" fmla="*/ 1202 h 602507"/>
                <a:gd name="connsiteX1" fmla="*/ 529839 w 631551"/>
                <a:gd name="connsiteY1" fmla="*/ 169478 h 602507"/>
                <a:gd name="connsiteX2" fmla="*/ 631439 w 631551"/>
                <a:gd name="connsiteY2" fmla="*/ 321877 h 602507"/>
                <a:gd name="connsiteX3" fmla="*/ 524512 w 631551"/>
                <a:gd name="connsiteY3" fmla="*/ 442527 h 602507"/>
                <a:gd name="connsiteX4" fmla="*/ 34539 w 631551"/>
                <a:gd name="connsiteY4" fmla="*/ 601277 h 602507"/>
                <a:gd name="connsiteX5" fmla="*/ 117089 w 631551"/>
                <a:gd name="connsiteY5" fmla="*/ 502853 h 602507"/>
                <a:gd name="connsiteX6" fmla="*/ 199639 w 631551"/>
                <a:gd name="connsiteY6" fmla="*/ 299652 h 602507"/>
                <a:gd name="connsiteX7" fmla="*/ 82164 w 631551"/>
                <a:gd name="connsiteY7" fmla="*/ 105977 h 602507"/>
                <a:gd name="connsiteX8" fmla="*/ 28189 w 631551"/>
                <a:gd name="connsiteY8" fmla="*/ 1202 h 602507"/>
                <a:gd name="connsiteX0" fmla="*/ 19418 w 628602"/>
                <a:gd name="connsiteY0" fmla="*/ 9478 h 610783"/>
                <a:gd name="connsiteX1" fmla="*/ 398465 w 628602"/>
                <a:gd name="connsiteY1" fmla="*/ 41229 h 610783"/>
                <a:gd name="connsiteX2" fmla="*/ 622668 w 628602"/>
                <a:gd name="connsiteY2" fmla="*/ 330153 h 610783"/>
                <a:gd name="connsiteX3" fmla="*/ 515741 w 628602"/>
                <a:gd name="connsiteY3" fmla="*/ 450803 h 610783"/>
                <a:gd name="connsiteX4" fmla="*/ 25768 w 628602"/>
                <a:gd name="connsiteY4" fmla="*/ 609553 h 610783"/>
                <a:gd name="connsiteX5" fmla="*/ 108318 w 628602"/>
                <a:gd name="connsiteY5" fmla="*/ 511129 h 610783"/>
                <a:gd name="connsiteX6" fmla="*/ 190868 w 628602"/>
                <a:gd name="connsiteY6" fmla="*/ 307928 h 610783"/>
                <a:gd name="connsiteX7" fmla="*/ 73393 w 628602"/>
                <a:gd name="connsiteY7" fmla="*/ 114253 h 610783"/>
                <a:gd name="connsiteX8" fmla="*/ 19418 w 628602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330153 h 610783"/>
                <a:gd name="connsiteX3" fmla="*/ 416491 w 622728"/>
                <a:gd name="connsiteY3" fmla="*/ 5206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330153 h 610783"/>
                <a:gd name="connsiteX3" fmla="*/ 416491 w 622728"/>
                <a:gd name="connsiteY3" fmla="*/ 5333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276178 h 610783"/>
                <a:gd name="connsiteX3" fmla="*/ 416491 w 622728"/>
                <a:gd name="connsiteY3" fmla="*/ 5333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2728" h="610783">
                  <a:moveTo>
                    <a:pt x="19418" y="9478"/>
                  </a:moveTo>
                  <a:cubicBezTo>
                    <a:pt x="73597" y="-2693"/>
                    <a:pt x="297923" y="-12217"/>
                    <a:pt x="398465" y="41229"/>
                  </a:cubicBezTo>
                  <a:cubicBezTo>
                    <a:pt x="499007" y="94675"/>
                    <a:pt x="619664" y="194157"/>
                    <a:pt x="622668" y="276178"/>
                  </a:cubicBezTo>
                  <a:cubicBezTo>
                    <a:pt x="625672" y="358199"/>
                    <a:pt x="515974" y="486786"/>
                    <a:pt x="416491" y="533353"/>
                  </a:cubicBezTo>
                  <a:cubicBezTo>
                    <a:pt x="317008" y="579920"/>
                    <a:pt x="79743" y="598970"/>
                    <a:pt x="25768" y="609553"/>
                  </a:cubicBezTo>
                  <a:cubicBezTo>
                    <a:pt x="-28207" y="620136"/>
                    <a:pt x="73922" y="560341"/>
                    <a:pt x="108318" y="511129"/>
                  </a:cubicBezTo>
                  <a:cubicBezTo>
                    <a:pt x="142714" y="461917"/>
                    <a:pt x="196689" y="374074"/>
                    <a:pt x="190868" y="307928"/>
                  </a:cubicBezTo>
                  <a:cubicBezTo>
                    <a:pt x="185047" y="241782"/>
                    <a:pt x="108847" y="168228"/>
                    <a:pt x="73393" y="114253"/>
                  </a:cubicBezTo>
                  <a:cubicBezTo>
                    <a:pt x="37939" y="60278"/>
                    <a:pt x="-34761" y="21649"/>
                    <a:pt x="19418" y="9478"/>
                  </a:cubicBezTo>
                  <a:close/>
                </a:path>
              </a:pathLst>
            </a:cu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023E3947-4233-47C5-A3C5-E986230611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94169" y="4642036"/>
              <a:ext cx="0" cy="4633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34D82235-6B98-445E-A293-1FEEEE9E9A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94169" y="5105400"/>
              <a:ext cx="5527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61557780-88CD-409D-AA09-039E4EA3592A}"/>
                </a:ext>
              </a:extLst>
            </p:cNvPr>
            <p:cNvCxnSpPr>
              <a:cxnSpLocks/>
              <a:endCxn id="183" idx="3"/>
            </p:cNvCxnSpPr>
            <p:nvPr/>
          </p:nvCxnSpPr>
          <p:spPr>
            <a:xfrm flipH="1">
              <a:off x="6954066" y="5580089"/>
              <a:ext cx="19289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1BA8E4E8-D996-45B2-8BAF-3A6624FD12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6959" y="5105402"/>
              <a:ext cx="0" cy="4746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6853C227-A599-4473-88A4-3207BDFB56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94170" y="4642036"/>
              <a:ext cx="2807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0E3D7AB6-1F05-4D80-8855-4CDFFAC0F0CE}"/>
              </a:ext>
            </a:extLst>
          </p:cNvPr>
          <p:cNvGrpSpPr/>
          <p:nvPr/>
        </p:nvGrpSpPr>
        <p:grpSpPr>
          <a:xfrm>
            <a:off x="5820759" y="3249905"/>
            <a:ext cx="1419532" cy="2793839"/>
            <a:chOff x="7551374" y="3242047"/>
            <a:chExt cx="1419532" cy="2793839"/>
          </a:xfrm>
        </p:grpSpPr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09A88338-AB5A-463B-9DF5-33A90C57ED0F}"/>
                </a:ext>
              </a:extLst>
            </p:cNvPr>
            <p:cNvCxnSpPr/>
            <p:nvPr/>
          </p:nvCxnSpPr>
          <p:spPr>
            <a:xfrm>
              <a:off x="7551374" y="4623582"/>
              <a:ext cx="3506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C4A89496-562A-4FFC-9241-491F1CDFAD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98792" y="3242047"/>
              <a:ext cx="17382" cy="20551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7AC335A6-CBB9-4789-BB25-7328C993F452}"/>
                </a:ext>
              </a:extLst>
            </p:cNvPr>
            <p:cNvCxnSpPr>
              <a:cxnSpLocks/>
            </p:cNvCxnSpPr>
            <p:nvPr/>
          </p:nvCxnSpPr>
          <p:spPr>
            <a:xfrm>
              <a:off x="7919331" y="3243477"/>
              <a:ext cx="44026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2948463F-F766-4A35-B534-24B2A479CC3F}"/>
                </a:ext>
              </a:extLst>
            </p:cNvPr>
            <p:cNvCxnSpPr>
              <a:cxnSpLocks/>
            </p:cNvCxnSpPr>
            <p:nvPr/>
          </p:nvCxnSpPr>
          <p:spPr>
            <a:xfrm>
              <a:off x="7916174" y="3646122"/>
              <a:ext cx="443425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5F1D3240-9F76-488D-9FB6-6BA290BDAD83}"/>
                </a:ext>
              </a:extLst>
            </p:cNvPr>
            <p:cNvCxnSpPr>
              <a:cxnSpLocks/>
            </p:cNvCxnSpPr>
            <p:nvPr/>
          </p:nvCxnSpPr>
          <p:spPr>
            <a:xfrm>
              <a:off x="7916174" y="4053332"/>
              <a:ext cx="443645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DCC0261D-3D07-4713-A7AA-C38E657ECA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6174" y="4482471"/>
              <a:ext cx="450160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248E0C7A-4268-4A3B-AA37-F039491BB0E5}"/>
                </a:ext>
              </a:extLst>
            </p:cNvPr>
            <p:cNvCxnSpPr>
              <a:cxnSpLocks/>
            </p:cNvCxnSpPr>
            <p:nvPr/>
          </p:nvCxnSpPr>
          <p:spPr>
            <a:xfrm>
              <a:off x="7901986" y="4865860"/>
              <a:ext cx="464348" cy="4463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9EBF3EC7-79E7-4893-8721-0BD5D07C2092}"/>
                </a:ext>
              </a:extLst>
            </p:cNvPr>
            <p:cNvCxnSpPr>
              <a:cxnSpLocks/>
            </p:cNvCxnSpPr>
            <p:nvPr/>
          </p:nvCxnSpPr>
          <p:spPr>
            <a:xfrm>
              <a:off x="7901986" y="5297149"/>
              <a:ext cx="457613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C6623883-D575-477C-BB18-2C4DAF6B6024}"/>
                </a:ext>
              </a:extLst>
            </p:cNvPr>
            <p:cNvSpPr txBox="1"/>
            <p:nvPr/>
          </p:nvSpPr>
          <p:spPr>
            <a:xfrm>
              <a:off x="7657915" y="5728109"/>
              <a:ext cx="13129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/>
                <a:t>To successors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1" name="TextBox 430">
                <a:extLst>
                  <a:ext uri="{FF2B5EF4-FFF2-40B4-BE49-F238E27FC236}">
                    <a16:creationId xmlns:a16="http://schemas.microsoft.com/office/drawing/2014/main" id="{E8B79AEE-6755-4B21-9E71-191B0BBC707D}"/>
                  </a:ext>
                </a:extLst>
              </p:cNvPr>
              <p:cNvSpPr txBox="1"/>
              <p:nvPr/>
            </p:nvSpPr>
            <p:spPr>
              <a:xfrm>
                <a:off x="7077256" y="3886491"/>
                <a:ext cx="2292807" cy="705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/>
                  <a:t>to SEs</a:t>
                </a:r>
                <a:r>
                  <a:rPr lang="en-US" sz="1600" dirty="0"/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⌊"/>
                        <m:endChr m:val="⌋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31" name="TextBox 430">
                <a:extLst>
                  <a:ext uri="{FF2B5EF4-FFF2-40B4-BE49-F238E27FC236}">
                    <a16:creationId xmlns:a16="http://schemas.microsoft.com/office/drawing/2014/main" id="{E8B79AEE-6755-4B21-9E71-191B0BBC7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7256" y="3886491"/>
                <a:ext cx="2292807" cy="705258"/>
              </a:xfrm>
              <a:prstGeom prst="rect">
                <a:avLst/>
              </a:prstGeom>
              <a:blipFill>
                <a:blip r:embed="rId2"/>
                <a:stretch>
                  <a:fillRect t="-2609" b="-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3" name="Group 202">
            <a:extLst>
              <a:ext uri="{FF2B5EF4-FFF2-40B4-BE49-F238E27FC236}">
                <a16:creationId xmlns:a16="http://schemas.microsoft.com/office/drawing/2014/main" id="{1D2DA2B2-BAAE-40B9-9F0B-E857E3317A89}"/>
              </a:ext>
            </a:extLst>
          </p:cNvPr>
          <p:cNvGrpSpPr/>
          <p:nvPr/>
        </p:nvGrpSpPr>
        <p:grpSpPr>
          <a:xfrm>
            <a:off x="473266" y="3375658"/>
            <a:ext cx="3390893" cy="1104853"/>
            <a:chOff x="473266" y="3375658"/>
            <a:chExt cx="3390893" cy="1104853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EEE67DB-2A2D-4D5D-98D8-60FF4D8F36A8}"/>
                </a:ext>
              </a:extLst>
            </p:cNvPr>
            <p:cNvSpPr/>
            <p:nvPr/>
          </p:nvSpPr>
          <p:spPr>
            <a:xfrm>
              <a:off x="1246601" y="3614176"/>
              <a:ext cx="1355661" cy="70897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Input buffer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64Kx8</a:t>
              </a:r>
            </a:p>
          </p:txBody>
        </p:sp>
        <p:cxnSp>
          <p:nvCxnSpPr>
            <p:cNvPr id="198" name="Straight Arrow Connector 197">
              <a:extLst>
                <a:ext uri="{FF2B5EF4-FFF2-40B4-BE49-F238E27FC236}">
                  <a16:creationId xmlns:a16="http://schemas.microsoft.com/office/drawing/2014/main" id="{97E83C02-A200-467C-A67F-2967FEC55453}"/>
                </a:ext>
              </a:extLst>
            </p:cNvPr>
            <p:cNvCxnSpPr>
              <a:cxnSpLocks/>
              <a:stCxn id="195" idx="3"/>
            </p:cNvCxnSpPr>
            <p:nvPr/>
          </p:nvCxnSpPr>
          <p:spPr>
            <a:xfrm>
              <a:off x="2602262" y="3968664"/>
              <a:ext cx="1261897" cy="82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Arrow Connector 432">
              <a:extLst>
                <a:ext uri="{FF2B5EF4-FFF2-40B4-BE49-F238E27FC236}">
                  <a16:creationId xmlns:a16="http://schemas.microsoft.com/office/drawing/2014/main" id="{20D465AC-8A51-4D67-898B-CA1A5BDCEA1B}"/>
                </a:ext>
              </a:extLst>
            </p:cNvPr>
            <p:cNvCxnSpPr>
              <a:cxnSpLocks/>
            </p:cNvCxnSpPr>
            <p:nvPr/>
          </p:nvCxnSpPr>
          <p:spPr>
            <a:xfrm>
              <a:off x="849687" y="3968663"/>
              <a:ext cx="3729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B4391CAE-DD7E-46F3-A923-85C2E4CD852C}"/>
                </a:ext>
              </a:extLst>
            </p:cNvPr>
            <p:cNvSpPr txBox="1"/>
            <p:nvPr/>
          </p:nvSpPr>
          <p:spPr>
            <a:xfrm rot="16200000">
              <a:off x="105505" y="3743419"/>
              <a:ext cx="110485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counter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55421C9-20A7-4344-AF21-40DF97EE9BA7}"/>
              </a:ext>
            </a:extLst>
          </p:cNvPr>
          <p:cNvGrpSpPr/>
          <p:nvPr/>
        </p:nvGrpSpPr>
        <p:grpSpPr>
          <a:xfrm>
            <a:off x="6244176" y="3161863"/>
            <a:ext cx="944024" cy="2469352"/>
            <a:chOff x="6244176" y="3161863"/>
            <a:chExt cx="944024" cy="2469352"/>
          </a:xfrm>
        </p:grpSpPr>
        <p:cxnSp>
          <p:nvCxnSpPr>
            <p:cNvPr id="395" name="Straight Connector 394">
              <a:extLst>
                <a:ext uri="{FF2B5EF4-FFF2-40B4-BE49-F238E27FC236}">
                  <a16:creationId xmlns:a16="http://schemas.microsoft.com/office/drawing/2014/main" id="{3025D9B1-443B-404B-89DD-7886B246D618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3349245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89DA6396-CA6B-4895-9291-3F01CFA08311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3761861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A9C0D5CB-679D-4969-8EC7-C0AE070717EC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4174477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5EB92323-A943-414B-9315-7E610C5AC68E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4587093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FDFFF958-E76E-4E9A-AE19-0152560562D2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4999709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>
              <a:extLst>
                <a:ext uri="{FF2B5EF4-FFF2-40B4-BE49-F238E27FC236}">
                  <a16:creationId xmlns:a16="http://schemas.microsoft.com/office/drawing/2014/main" id="{42439FFE-8D16-4493-A0A4-750DFEADEF77}"/>
                </a:ext>
              </a:extLst>
            </p:cNvPr>
            <p:cNvCxnSpPr>
              <a:cxnSpLocks/>
            </p:cNvCxnSpPr>
            <p:nvPr/>
          </p:nvCxnSpPr>
          <p:spPr>
            <a:xfrm>
              <a:off x="6982162" y="5412326"/>
              <a:ext cx="206038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" name="Flowchart: Delay 412">
              <a:extLst>
                <a:ext uri="{FF2B5EF4-FFF2-40B4-BE49-F238E27FC236}">
                  <a16:creationId xmlns:a16="http://schemas.microsoft.com/office/drawing/2014/main" id="{A8BA073C-3EC0-4D80-B59E-9C453BAD725B}"/>
                </a:ext>
              </a:extLst>
            </p:cNvPr>
            <p:cNvSpPr/>
            <p:nvPr/>
          </p:nvSpPr>
          <p:spPr>
            <a:xfrm>
              <a:off x="6641416" y="3161863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Flowchart: Delay 413">
              <a:extLst>
                <a:ext uri="{FF2B5EF4-FFF2-40B4-BE49-F238E27FC236}">
                  <a16:creationId xmlns:a16="http://schemas.microsoft.com/office/drawing/2014/main" id="{32C682A5-2EF2-4D4A-87E2-1EF56030669A}"/>
                </a:ext>
              </a:extLst>
            </p:cNvPr>
            <p:cNvSpPr/>
            <p:nvPr/>
          </p:nvSpPr>
          <p:spPr>
            <a:xfrm>
              <a:off x="6641541" y="3572993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Flowchart: Delay 414">
              <a:extLst>
                <a:ext uri="{FF2B5EF4-FFF2-40B4-BE49-F238E27FC236}">
                  <a16:creationId xmlns:a16="http://schemas.microsoft.com/office/drawing/2014/main" id="{BE9F265E-BDF6-4A77-8D0B-B34A31F7FE1B}"/>
                </a:ext>
              </a:extLst>
            </p:cNvPr>
            <p:cNvSpPr/>
            <p:nvPr/>
          </p:nvSpPr>
          <p:spPr>
            <a:xfrm>
              <a:off x="6641416" y="3984123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Flowchart: Delay 415">
              <a:extLst>
                <a:ext uri="{FF2B5EF4-FFF2-40B4-BE49-F238E27FC236}">
                  <a16:creationId xmlns:a16="http://schemas.microsoft.com/office/drawing/2014/main" id="{AF6C7036-E195-4F58-8FD2-297169A30E47}"/>
                </a:ext>
              </a:extLst>
            </p:cNvPr>
            <p:cNvSpPr/>
            <p:nvPr/>
          </p:nvSpPr>
          <p:spPr>
            <a:xfrm>
              <a:off x="6643091" y="4395253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Flowchart: Delay 416">
              <a:extLst>
                <a:ext uri="{FF2B5EF4-FFF2-40B4-BE49-F238E27FC236}">
                  <a16:creationId xmlns:a16="http://schemas.microsoft.com/office/drawing/2014/main" id="{E2B4DAC1-DBA5-4F18-8147-E7B367FD4808}"/>
                </a:ext>
              </a:extLst>
            </p:cNvPr>
            <p:cNvSpPr/>
            <p:nvPr/>
          </p:nvSpPr>
          <p:spPr>
            <a:xfrm>
              <a:off x="6644318" y="4806383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Flowchart: Delay 417">
              <a:extLst>
                <a:ext uri="{FF2B5EF4-FFF2-40B4-BE49-F238E27FC236}">
                  <a16:creationId xmlns:a16="http://schemas.microsoft.com/office/drawing/2014/main" id="{ACB076FC-838E-4B8B-A855-3A1AB23EE850}"/>
                </a:ext>
              </a:extLst>
            </p:cNvPr>
            <p:cNvSpPr/>
            <p:nvPr/>
          </p:nvSpPr>
          <p:spPr>
            <a:xfrm>
              <a:off x="6641416" y="5217515"/>
              <a:ext cx="340746" cy="377049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9" name="Straight Connector 418">
              <a:extLst>
                <a:ext uri="{FF2B5EF4-FFF2-40B4-BE49-F238E27FC236}">
                  <a16:creationId xmlns:a16="http://schemas.microsoft.com/office/drawing/2014/main" id="{528DFA17-3884-402D-B7A0-9EA5F9E3A6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4353" y="3441895"/>
              <a:ext cx="166135" cy="204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>
              <a:extLst>
                <a:ext uri="{FF2B5EF4-FFF2-40B4-BE49-F238E27FC236}">
                  <a16:creationId xmlns:a16="http://schemas.microsoft.com/office/drawing/2014/main" id="{A379A0EF-60EE-4A89-BE8F-CB1160F1F6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5218" y="3855987"/>
              <a:ext cx="166135" cy="204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>
              <a:extLst>
                <a:ext uri="{FF2B5EF4-FFF2-40B4-BE49-F238E27FC236}">
                  <a16:creationId xmlns:a16="http://schemas.microsoft.com/office/drawing/2014/main" id="{8EC5A7B2-D050-413D-9773-542E908D82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2787" y="4270079"/>
              <a:ext cx="166135" cy="204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>
              <a:extLst>
                <a:ext uri="{FF2B5EF4-FFF2-40B4-BE49-F238E27FC236}">
                  <a16:creationId xmlns:a16="http://schemas.microsoft.com/office/drawing/2014/main" id="{0857AAFE-192A-403D-8F3A-181A827C168B}"/>
                </a:ext>
              </a:extLst>
            </p:cNvPr>
            <p:cNvCxnSpPr>
              <a:cxnSpLocks/>
              <a:stCxn id="429" idx="3"/>
            </p:cNvCxnSpPr>
            <p:nvPr/>
          </p:nvCxnSpPr>
          <p:spPr>
            <a:xfrm flipV="1">
              <a:off x="6463252" y="4684172"/>
              <a:ext cx="174030" cy="3312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>
              <a:extLst>
                <a:ext uri="{FF2B5EF4-FFF2-40B4-BE49-F238E27FC236}">
                  <a16:creationId xmlns:a16="http://schemas.microsoft.com/office/drawing/2014/main" id="{A72A2021-DC15-4A15-9DD2-5B3FDD2512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74351" y="5101269"/>
              <a:ext cx="169967" cy="402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>
              <a:extLst>
                <a:ext uri="{FF2B5EF4-FFF2-40B4-BE49-F238E27FC236}">
                  <a16:creationId xmlns:a16="http://schemas.microsoft.com/office/drawing/2014/main" id="{08B8D889-3783-4263-AD51-22B7EFDFF3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63656" y="5515560"/>
              <a:ext cx="169967" cy="402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ectangle 424">
              <a:extLst>
                <a:ext uri="{FF2B5EF4-FFF2-40B4-BE49-F238E27FC236}">
                  <a16:creationId xmlns:a16="http://schemas.microsoft.com/office/drawing/2014/main" id="{EFB91D38-B742-4113-AD3A-83AC340F5D36}"/>
                </a:ext>
              </a:extLst>
            </p:cNvPr>
            <p:cNvSpPr/>
            <p:nvPr/>
          </p:nvSpPr>
          <p:spPr>
            <a:xfrm>
              <a:off x="6244179" y="3328978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ectangle 425">
              <a:extLst>
                <a:ext uri="{FF2B5EF4-FFF2-40B4-BE49-F238E27FC236}">
                  <a16:creationId xmlns:a16="http://schemas.microsoft.com/office/drawing/2014/main" id="{D180B33B-4081-4FE1-88FE-95C8C199A592}"/>
                </a:ext>
              </a:extLst>
            </p:cNvPr>
            <p:cNvSpPr/>
            <p:nvPr/>
          </p:nvSpPr>
          <p:spPr>
            <a:xfrm>
              <a:off x="6244178" y="4158524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ectangle 426">
              <a:extLst>
                <a:ext uri="{FF2B5EF4-FFF2-40B4-BE49-F238E27FC236}">
                  <a16:creationId xmlns:a16="http://schemas.microsoft.com/office/drawing/2014/main" id="{0C5669A6-D1EC-4750-836A-9F9D620241BC}"/>
                </a:ext>
              </a:extLst>
            </p:cNvPr>
            <p:cNvSpPr/>
            <p:nvPr/>
          </p:nvSpPr>
          <p:spPr>
            <a:xfrm>
              <a:off x="6244179" y="3743751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ectangle 427">
              <a:extLst>
                <a:ext uri="{FF2B5EF4-FFF2-40B4-BE49-F238E27FC236}">
                  <a16:creationId xmlns:a16="http://schemas.microsoft.com/office/drawing/2014/main" id="{91AB9600-C391-47FB-B970-1B198A4863F6}"/>
                </a:ext>
              </a:extLst>
            </p:cNvPr>
            <p:cNvSpPr/>
            <p:nvPr/>
          </p:nvSpPr>
          <p:spPr>
            <a:xfrm>
              <a:off x="6244177" y="4988070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6CECFD57-EC73-4842-BC52-D1A99FB2E386}"/>
                </a:ext>
              </a:extLst>
            </p:cNvPr>
            <p:cNvSpPr/>
            <p:nvPr/>
          </p:nvSpPr>
          <p:spPr>
            <a:xfrm>
              <a:off x="6244177" y="4573297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80CB4382-FC95-4E49-A7AB-4338126283DC}"/>
                </a:ext>
              </a:extLst>
            </p:cNvPr>
            <p:cNvSpPr/>
            <p:nvPr/>
          </p:nvSpPr>
          <p:spPr>
            <a:xfrm>
              <a:off x="6244176" y="5402841"/>
              <a:ext cx="219075" cy="2283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903FB766-D82B-4A3C-ABF5-F0148BD25464}"/>
                </a:ext>
              </a:extLst>
            </p:cNvPr>
            <p:cNvSpPr/>
            <p:nvPr/>
          </p:nvSpPr>
          <p:spPr>
            <a:xfrm rot="10800000">
              <a:off x="6303627" y="3329934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697FB70B-C7FB-4D8C-AAC8-000505115160}"/>
                </a:ext>
              </a:extLst>
            </p:cNvPr>
            <p:cNvSpPr/>
            <p:nvPr/>
          </p:nvSpPr>
          <p:spPr>
            <a:xfrm rot="10800000">
              <a:off x="6302861" y="3745587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Isosceles Triangle 133">
              <a:extLst>
                <a:ext uri="{FF2B5EF4-FFF2-40B4-BE49-F238E27FC236}">
                  <a16:creationId xmlns:a16="http://schemas.microsoft.com/office/drawing/2014/main" id="{40AF9A56-D376-4979-A657-8D6F72A04B80}"/>
                </a:ext>
              </a:extLst>
            </p:cNvPr>
            <p:cNvSpPr/>
            <p:nvPr/>
          </p:nvSpPr>
          <p:spPr>
            <a:xfrm rot="10800000">
              <a:off x="6302095" y="4163649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Isosceles Triangle 134">
              <a:extLst>
                <a:ext uri="{FF2B5EF4-FFF2-40B4-BE49-F238E27FC236}">
                  <a16:creationId xmlns:a16="http://schemas.microsoft.com/office/drawing/2014/main" id="{C23A671D-0291-4188-B59B-CF7B8AEFF629}"/>
                </a:ext>
              </a:extLst>
            </p:cNvPr>
            <p:cNvSpPr/>
            <p:nvPr/>
          </p:nvSpPr>
          <p:spPr>
            <a:xfrm rot="10800000">
              <a:off x="6301329" y="4573132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Isosceles Triangle 135">
              <a:extLst>
                <a:ext uri="{FF2B5EF4-FFF2-40B4-BE49-F238E27FC236}">
                  <a16:creationId xmlns:a16="http://schemas.microsoft.com/office/drawing/2014/main" id="{3AB50B53-9496-4369-8BD9-C35D53ECEBC2}"/>
                </a:ext>
              </a:extLst>
            </p:cNvPr>
            <p:cNvSpPr/>
            <p:nvPr/>
          </p:nvSpPr>
          <p:spPr>
            <a:xfrm rot="10800000">
              <a:off x="6304391" y="4989867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136">
              <a:extLst>
                <a:ext uri="{FF2B5EF4-FFF2-40B4-BE49-F238E27FC236}">
                  <a16:creationId xmlns:a16="http://schemas.microsoft.com/office/drawing/2014/main" id="{B81CB5FC-18DF-4450-AFEB-7FE2F63A2F69}"/>
                </a:ext>
              </a:extLst>
            </p:cNvPr>
            <p:cNvSpPr/>
            <p:nvPr/>
          </p:nvSpPr>
          <p:spPr>
            <a:xfrm rot="10800000">
              <a:off x="6300563" y="5402620"/>
              <a:ext cx="100237" cy="7510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595EF15D-4588-4FBD-B00A-B97180137B35}"/>
              </a:ext>
            </a:extLst>
          </p:cNvPr>
          <p:cNvGrpSpPr/>
          <p:nvPr/>
        </p:nvGrpSpPr>
        <p:grpSpPr>
          <a:xfrm>
            <a:off x="4393011" y="2810019"/>
            <a:ext cx="4472061" cy="1919937"/>
            <a:chOff x="4393011" y="2810019"/>
            <a:chExt cx="4472061" cy="191993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11DD8D-A2CF-4222-BF14-C2C6D9D4B135}"/>
                </a:ext>
              </a:extLst>
            </p:cNvPr>
            <p:cNvSpPr/>
            <p:nvPr/>
          </p:nvSpPr>
          <p:spPr>
            <a:xfrm>
              <a:off x="4393011" y="3728738"/>
              <a:ext cx="649778" cy="420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start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74323E6C-3EE7-4822-9F2B-680A0C8A0C4A}"/>
                </a:ext>
              </a:extLst>
            </p:cNvPr>
            <p:cNvSpPr/>
            <p:nvPr/>
          </p:nvSpPr>
          <p:spPr>
            <a:xfrm>
              <a:off x="5148240" y="3730662"/>
              <a:ext cx="677613" cy="420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report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sp>
          <p:nvSpPr>
            <p:cNvPr id="124" name="Isosceles Triangle 123">
              <a:extLst>
                <a:ext uri="{FF2B5EF4-FFF2-40B4-BE49-F238E27FC236}">
                  <a16:creationId xmlns:a16="http://schemas.microsoft.com/office/drawing/2014/main" id="{E0B7A545-61B3-44EA-985B-E9EAB98375DA}"/>
                </a:ext>
              </a:extLst>
            </p:cNvPr>
            <p:cNvSpPr/>
            <p:nvPr/>
          </p:nvSpPr>
          <p:spPr>
            <a:xfrm rot="10800000">
              <a:off x="4661904" y="3730662"/>
              <a:ext cx="170109" cy="14807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F5CDDB06-EDBA-4809-9585-DB16BF78C268}"/>
                </a:ext>
              </a:extLst>
            </p:cNvPr>
            <p:cNvSpPr/>
            <p:nvPr/>
          </p:nvSpPr>
          <p:spPr>
            <a:xfrm rot="10800000">
              <a:off x="5401991" y="3730662"/>
              <a:ext cx="170109" cy="14807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1CA7574-726F-4B01-887C-4340ED92C38B}"/>
                </a:ext>
              </a:extLst>
            </p:cNvPr>
            <p:cNvSpPr/>
            <p:nvPr/>
          </p:nvSpPr>
          <p:spPr>
            <a:xfrm>
              <a:off x="4929915" y="4484238"/>
              <a:ext cx="190375" cy="245718"/>
            </a:xfrm>
            <a:custGeom>
              <a:avLst/>
              <a:gdLst>
                <a:gd name="connsiteX0" fmla="*/ 17699 w 976549"/>
                <a:gd name="connsiteY0" fmla="*/ 3 h 619132"/>
                <a:gd name="connsiteX1" fmla="*/ 976549 w 976549"/>
                <a:gd name="connsiteY1" fmla="*/ 339728 h 619132"/>
                <a:gd name="connsiteX2" fmla="*/ 24049 w 976549"/>
                <a:gd name="connsiteY2" fmla="*/ 619128 h 619132"/>
                <a:gd name="connsiteX3" fmla="*/ 328849 w 976549"/>
                <a:gd name="connsiteY3" fmla="*/ 346078 h 619132"/>
                <a:gd name="connsiteX4" fmla="*/ 17699 w 976549"/>
                <a:gd name="connsiteY4" fmla="*/ 3 h 619132"/>
                <a:gd name="connsiteX0" fmla="*/ 11730 w 773731"/>
                <a:gd name="connsiteY0" fmla="*/ 14 h 619143"/>
                <a:gd name="connsiteX1" fmla="*/ 773730 w 773731"/>
                <a:gd name="connsiteY1" fmla="*/ 333389 h 619143"/>
                <a:gd name="connsiteX2" fmla="*/ 18080 w 773731"/>
                <a:gd name="connsiteY2" fmla="*/ 619139 h 619143"/>
                <a:gd name="connsiteX3" fmla="*/ 322880 w 773731"/>
                <a:gd name="connsiteY3" fmla="*/ 346089 h 619143"/>
                <a:gd name="connsiteX4" fmla="*/ 11730 w 773731"/>
                <a:gd name="connsiteY4" fmla="*/ 14 h 619143"/>
                <a:gd name="connsiteX0" fmla="*/ 17079 w 779080"/>
                <a:gd name="connsiteY0" fmla="*/ 9 h 619138"/>
                <a:gd name="connsiteX1" fmla="*/ 779079 w 779080"/>
                <a:gd name="connsiteY1" fmla="*/ 333384 h 619138"/>
                <a:gd name="connsiteX2" fmla="*/ 23429 w 779080"/>
                <a:gd name="connsiteY2" fmla="*/ 619134 h 619138"/>
                <a:gd name="connsiteX3" fmla="*/ 229804 w 779080"/>
                <a:gd name="connsiteY3" fmla="*/ 323859 h 619138"/>
                <a:gd name="connsiteX4" fmla="*/ 17079 w 779080"/>
                <a:gd name="connsiteY4" fmla="*/ 9 h 619138"/>
                <a:gd name="connsiteX0" fmla="*/ 23953 w 785954"/>
                <a:gd name="connsiteY0" fmla="*/ 3693 h 622821"/>
                <a:gd name="connsiteX1" fmla="*/ 785953 w 785954"/>
                <a:gd name="connsiteY1" fmla="*/ 337068 h 622821"/>
                <a:gd name="connsiteX2" fmla="*/ 30303 w 785954"/>
                <a:gd name="connsiteY2" fmla="*/ 622818 h 622821"/>
                <a:gd name="connsiteX3" fmla="*/ 236678 w 785954"/>
                <a:gd name="connsiteY3" fmla="*/ 327543 h 622821"/>
                <a:gd name="connsiteX4" fmla="*/ 195403 w 785954"/>
                <a:gd name="connsiteY4" fmla="*/ 168793 h 622821"/>
                <a:gd name="connsiteX5" fmla="*/ 23953 w 785954"/>
                <a:gd name="connsiteY5" fmla="*/ 3693 h 622821"/>
                <a:gd name="connsiteX0" fmla="*/ 23953 w 785954"/>
                <a:gd name="connsiteY0" fmla="*/ 3693 h 625014"/>
                <a:gd name="connsiteX1" fmla="*/ 785953 w 785954"/>
                <a:gd name="connsiteY1" fmla="*/ 337068 h 625014"/>
                <a:gd name="connsiteX2" fmla="*/ 30303 w 785954"/>
                <a:gd name="connsiteY2" fmla="*/ 622818 h 625014"/>
                <a:gd name="connsiteX3" fmla="*/ 189053 w 785954"/>
                <a:gd name="connsiteY3" fmla="*/ 476769 h 625014"/>
                <a:gd name="connsiteX4" fmla="*/ 236678 w 785954"/>
                <a:gd name="connsiteY4" fmla="*/ 327543 h 625014"/>
                <a:gd name="connsiteX5" fmla="*/ 195403 w 785954"/>
                <a:gd name="connsiteY5" fmla="*/ 168793 h 625014"/>
                <a:gd name="connsiteX6" fmla="*/ 23953 w 785954"/>
                <a:gd name="connsiteY6" fmla="*/ 3693 h 625014"/>
                <a:gd name="connsiteX0" fmla="*/ 23953 w 785954"/>
                <a:gd name="connsiteY0" fmla="*/ 3693 h 606333"/>
                <a:gd name="connsiteX1" fmla="*/ 785953 w 785954"/>
                <a:gd name="connsiteY1" fmla="*/ 337068 h 606333"/>
                <a:gd name="connsiteX2" fmla="*/ 30303 w 785954"/>
                <a:gd name="connsiteY2" fmla="*/ 603768 h 606333"/>
                <a:gd name="connsiteX3" fmla="*/ 189053 w 785954"/>
                <a:gd name="connsiteY3" fmla="*/ 476769 h 606333"/>
                <a:gd name="connsiteX4" fmla="*/ 236678 w 785954"/>
                <a:gd name="connsiteY4" fmla="*/ 327543 h 606333"/>
                <a:gd name="connsiteX5" fmla="*/ 195403 w 785954"/>
                <a:gd name="connsiteY5" fmla="*/ 168793 h 606333"/>
                <a:gd name="connsiteX6" fmla="*/ 23953 w 785954"/>
                <a:gd name="connsiteY6" fmla="*/ 3693 h 606333"/>
                <a:gd name="connsiteX0" fmla="*/ 25365 w 787366"/>
                <a:gd name="connsiteY0" fmla="*/ 3693 h 606075"/>
                <a:gd name="connsiteX1" fmla="*/ 787365 w 787366"/>
                <a:gd name="connsiteY1" fmla="*/ 337068 h 606075"/>
                <a:gd name="connsiteX2" fmla="*/ 31715 w 787366"/>
                <a:gd name="connsiteY2" fmla="*/ 603768 h 606075"/>
                <a:gd name="connsiteX3" fmla="*/ 165065 w 787366"/>
                <a:gd name="connsiteY3" fmla="*/ 464069 h 606075"/>
                <a:gd name="connsiteX4" fmla="*/ 238090 w 787366"/>
                <a:gd name="connsiteY4" fmla="*/ 327543 h 606075"/>
                <a:gd name="connsiteX5" fmla="*/ 196815 w 787366"/>
                <a:gd name="connsiteY5" fmla="*/ 168793 h 606075"/>
                <a:gd name="connsiteX6" fmla="*/ 25365 w 787366"/>
                <a:gd name="connsiteY6" fmla="*/ 3693 h 606075"/>
                <a:gd name="connsiteX0" fmla="*/ 25365 w 628616"/>
                <a:gd name="connsiteY0" fmla="*/ 3231 h 605613"/>
                <a:gd name="connsiteX1" fmla="*/ 628615 w 628616"/>
                <a:gd name="connsiteY1" fmla="*/ 323906 h 605613"/>
                <a:gd name="connsiteX2" fmla="*/ 31715 w 628616"/>
                <a:gd name="connsiteY2" fmla="*/ 603306 h 605613"/>
                <a:gd name="connsiteX3" fmla="*/ 165065 w 628616"/>
                <a:gd name="connsiteY3" fmla="*/ 463607 h 605613"/>
                <a:gd name="connsiteX4" fmla="*/ 238090 w 628616"/>
                <a:gd name="connsiteY4" fmla="*/ 327081 h 605613"/>
                <a:gd name="connsiteX5" fmla="*/ 196815 w 628616"/>
                <a:gd name="connsiteY5" fmla="*/ 168331 h 605613"/>
                <a:gd name="connsiteX6" fmla="*/ 25365 w 628616"/>
                <a:gd name="connsiteY6" fmla="*/ 3231 h 605613"/>
                <a:gd name="connsiteX0" fmla="*/ 25365 w 666735"/>
                <a:gd name="connsiteY0" fmla="*/ 30 h 602412"/>
                <a:gd name="connsiteX1" fmla="*/ 542890 w 666735"/>
                <a:gd name="connsiteY1" fmla="*/ 177831 h 602412"/>
                <a:gd name="connsiteX2" fmla="*/ 628615 w 666735"/>
                <a:gd name="connsiteY2" fmla="*/ 320705 h 602412"/>
                <a:gd name="connsiteX3" fmla="*/ 31715 w 666735"/>
                <a:gd name="connsiteY3" fmla="*/ 600105 h 602412"/>
                <a:gd name="connsiteX4" fmla="*/ 165065 w 666735"/>
                <a:gd name="connsiteY4" fmla="*/ 460406 h 602412"/>
                <a:gd name="connsiteX5" fmla="*/ 238090 w 666735"/>
                <a:gd name="connsiteY5" fmla="*/ 323880 h 602412"/>
                <a:gd name="connsiteX6" fmla="*/ 196815 w 666735"/>
                <a:gd name="connsiteY6" fmla="*/ 165130 h 602412"/>
                <a:gd name="connsiteX7" fmla="*/ 25365 w 666735"/>
                <a:gd name="connsiteY7" fmla="*/ 30 h 602412"/>
                <a:gd name="connsiteX0" fmla="*/ 10654 w 615988"/>
                <a:gd name="connsiteY0" fmla="*/ 30 h 600875"/>
                <a:gd name="connsiteX1" fmla="*/ 528179 w 615988"/>
                <a:gd name="connsiteY1" fmla="*/ 177831 h 600875"/>
                <a:gd name="connsiteX2" fmla="*/ 613904 w 615988"/>
                <a:gd name="connsiteY2" fmla="*/ 320705 h 600875"/>
                <a:gd name="connsiteX3" fmla="*/ 509129 w 615988"/>
                <a:gd name="connsiteY3" fmla="*/ 444530 h 600875"/>
                <a:gd name="connsiteX4" fmla="*/ 17004 w 615988"/>
                <a:gd name="connsiteY4" fmla="*/ 600105 h 600875"/>
                <a:gd name="connsiteX5" fmla="*/ 150354 w 615988"/>
                <a:gd name="connsiteY5" fmla="*/ 460406 h 600875"/>
                <a:gd name="connsiteX6" fmla="*/ 223379 w 615988"/>
                <a:gd name="connsiteY6" fmla="*/ 323880 h 600875"/>
                <a:gd name="connsiteX7" fmla="*/ 182104 w 615988"/>
                <a:gd name="connsiteY7" fmla="*/ 165130 h 600875"/>
                <a:gd name="connsiteX8" fmla="*/ 10654 w 615988"/>
                <a:gd name="connsiteY8" fmla="*/ 30 h 600875"/>
                <a:gd name="connsiteX0" fmla="*/ 10654 w 615988"/>
                <a:gd name="connsiteY0" fmla="*/ 30 h 600875"/>
                <a:gd name="connsiteX1" fmla="*/ 528179 w 615988"/>
                <a:gd name="connsiteY1" fmla="*/ 177831 h 600875"/>
                <a:gd name="connsiteX2" fmla="*/ 613904 w 615988"/>
                <a:gd name="connsiteY2" fmla="*/ 320705 h 600875"/>
                <a:gd name="connsiteX3" fmla="*/ 509129 w 615988"/>
                <a:gd name="connsiteY3" fmla="*/ 444530 h 600875"/>
                <a:gd name="connsiteX4" fmla="*/ 17004 w 615988"/>
                <a:gd name="connsiteY4" fmla="*/ 600105 h 600875"/>
                <a:gd name="connsiteX5" fmla="*/ 150354 w 615988"/>
                <a:gd name="connsiteY5" fmla="*/ 460406 h 600875"/>
                <a:gd name="connsiteX6" fmla="*/ 175754 w 615988"/>
                <a:gd name="connsiteY6" fmla="*/ 330230 h 600875"/>
                <a:gd name="connsiteX7" fmla="*/ 182104 w 615988"/>
                <a:gd name="connsiteY7" fmla="*/ 165130 h 600875"/>
                <a:gd name="connsiteX8" fmla="*/ 10654 w 615988"/>
                <a:gd name="connsiteY8" fmla="*/ 30 h 600875"/>
                <a:gd name="connsiteX0" fmla="*/ 10654 w 615988"/>
                <a:gd name="connsiteY0" fmla="*/ 30 h 600745"/>
                <a:gd name="connsiteX1" fmla="*/ 528179 w 615988"/>
                <a:gd name="connsiteY1" fmla="*/ 177831 h 600745"/>
                <a:gd name="connsiteX2" fmla="*/ 613904 w 615988"/>
                <a:gd name="connsiteY2" fmla="*/ 320705 h 600745"/>
                <a:gd name="connsiteX3" fmla="*/ 509129 w 615988"/>
                <a:gd name="connsiteY3" fmla="*/ 444530 h 600745"/>
                <a:gd name="connsiteX4" fmla="*/ 17004 w 615988"/>
                <a:gd name="connsiteY4" fmla="*/ 600105 h 600745"/>
                <a:gd name="connsiteX5" fmla="*/ 96379 w 615988"/>
                <a:gd name="connsiteY5" fmla="*/ 438181 h 600745"/>
                <a:gd name="connsiteX6" fmla="*/ 175754 w 615988"/>
                <a:gd name="connsiteY6" fmla="*/ 330230 h 600745"/>
                <a:gd name="connsiteX7" fmla="*/ 182104 w 615988"/>
                <a:gd name="connsiteY7" fmla="*/ 165130 h 600745"/>
                <a:gd name="connsiteX8" fmla="*/ 10654 w 615988"/>
                <a:gd name="connsiteY8" fmla="*/ 30 h 600745"/>
                <a:gd name="connsiteX0" fmla="*/ 21110 w 626444"/>
                <a:gd name="connsiteY0" fmla="*/ 78 h 600793"/>
                <a:gd name="connsiteX1" fmla="*/ 538635 w 626444"/>
                <a:gd name="connsiteY1" fmla="*/ 177879 h 600793"/>
                <a:gd name="connsiteX2" fmla="*/ 624360 w 626444"/>
                <a:gd name="connsiteY2" fmla="*/ 320753 h 600793"/>
                <a:gd name="connsiteX3" fmla="*/ 519585 w 626444"/>
                <a:gd name="connsiteY3" fmla="*/ 444578 h 600793"/>
                <a:gd name="connsiteX4" fmla="*/ 27460 w 626444"/>
                <a:gd name="connsiteY4" fmla="*/ 600153 h 600793"/>
                <a:gd name="connsiteX5" fmla="*/ 106835 w 626444"/>
                <a:gd name="connsiteY5" fmla="*/ 438229 h 600793"/>
                <a:gd name="connsiteX6" fmla="*/ 186210 w 626444"/>
                <a:gd name="connsiteY6" fmla="*/ 330278 h 600793"/>
                <a:gd name="connsiteX7" fmla="*/ 113185 w 626444"/>
                <a:gd name="connsiteY7" fmla="*/ 200103 h 600793"/>
                <a:gd name="connsiteX8" fmla="*/ 21110 w 626444"/>
                <a:gd name="connsiteY8" fmla="*/ 78 h 600793"/>
                <a:gd name="connsiteX0" fmla="*/ 21110 w 626444"/>
                <a:gd name="connsiteY0" fmla="*/ 78 h 601383"/>
                <a:gd name="connsiteX1" fmla="*/ 538635 w 626444"/>
                <a:gd name="connsiteY1" fmla="*/ 177879 h 601383"/>
                <a:gd name="connsiteX2" fmla="*/ 624360 w 626444"/>
                <a:gd name="connsiteY2" fmla="*/ 320753 h 601383"/>
                <a:gd name="connsiteX3" fmla="*/ 519585 w 626444"/>
                <a:gd name="connsiteY3" fmla="*/ 444578 h 601383"/>
                <a:gd name="connsiteX4" fmla="*/ 27460 w 626444"/>
                <a:gd name="connsiteY4" fmla="*/ 600153 h 601383"/>
                <a:gd name="connsiteX5" fmla="*/ 110010 w 626444"/>
                <a:gd name="connsiteY5" fmla="*/ 501729 h 601383"/>
                <a:gd name="connsiteX6" fmla="*/ 186210 w 626444"/>
                <a:gd name="connsiteY6" fmla="*/ 330278 h 601383"/>
                <a:gd name="connsiteX7" fmla="*/ 113185 w 626444"/>
                <a:gd name="connsiteY7" fmla="*/ 200103 h 601383"/>
                <a:gd name="connsiteX8" fmla="*/ 21110 w 626444"/>
                <a:gd name="connsiteY8" fmla="*/ 78 h 601383"/>
                <a:gd name="connsiteX0" fmla="*/ 27001 w 632335"/>
                <a:gd name="connsiteY0" fmla="*/ 1356 h 602661"/>
                <a:gd name="connsiteX1" fmla="*/ 544526 w 632335"/>
                <a:gd name="connsiteY1" fmla="*/ 179157 h 602661"/>
                <a:gd name="connsiteX2" fmla="*/ 630251 w 632335"/>
                <a:gd name="connsiteY2" fmla="*/ 322031 h 602661"/>
                <a:gd name="connsiteX3" fmla="*/ 525476 w 632335"/>
                <a:gd name="connsiteY3" fmla="*/ 445856 h 602661"/>
                <a:gd name="connsiteX4" fmla="*/ 33351 w 632335"/>
                <a:gd name="connsiteY4" fmla="*/ 601431 h 602661"/>
                <a:gd name="connsiteX5" fmla="*/ 115901 w 632335"/>
                <a:gd name="connsiteY5" fmla="*/ 503007 h 602661"/>
                <a:gd name="connsiteX6" fmla="*/ 192101 w 632335"/>
                <a:gd name="connsiteY6" fmla="*/ 331556 h 602661"/>
                <a:gd name="connsiteX7" fmla="*/ 90501 w 632335"/>
                <a:gd name="connsiteY7" fmla="*/ 109306 h 602661"/>
                <a:gd name="connsiteX8" fmla="*/ 27001 w 632335"/>
                <a:gd name="connsiteY8" fmla="*/ 1356 h 602661"/>
                <a:gd name="connsiteX0" fmla="*/ 33721 w 639055"/>
                <a:gd name="connsiteY0" fmla="*/ 3608 h 604913"/>
                <a:gd name="connsiteX1" fmla="*/ 551246 w 639055"/>
                <a:gd name="connsiteY1" fmla="*/ 181409 h 604913"/>
                <a:gd name="connsiteX2" fmla="*/ 636971 w 639055"/>
                <a:gd name="connsiteY2" fmla="*/ 324283 h 604913"/>
                <a:gd name="connsiteX3" fmla="*/ 532196 w 639055"/>
                <a:gd name="connsiteY3" fmla="*/ 448108 h 604913"/>
                <a:gd name="connsiteX4" fmla="*/ 40071 w 639055"/>
                <a:gd name="connsiteY4" fmla="*/ 603683 h 604913"/>
                <a:gd name="connsiteX5" fmla="*/ 122621 w 639055"/>
                <a:gd name="connsiteY5" fmla="*/ 505259 h 604913"/>
                <a:gd name="connsiteX6" fmla="*/ 198821 w 639055"/>
                <a:gd name="connsiteY6" fmla="*/ 333808 h 604913"/>
                <a:gd name="connsiteX7" fmla="*/ 71821 w 639055"/>
                <a:gd name="connsiteY7" fmla="*/ 82983 h 604913"/>
                <a:gd name="connsiteX8" fmla="*/ 33721 w 639055"/>
                <a:gd name="connsiteY8" fmla="*/ 3608 h 604913"/>
                <a:gd name="connsiteX0" fmla="*/ 29334 w 634668"/>
                <a:gd name="connsiteY0" fmla="*/ 1527 h 602832"/>
                <a:gd name="connsiteX1" fmla="*/ 546859 w 634668"/>
                <a:gd name="connsiteY1" fmla="*/ 179328 h 602832"/>
                <a:gd name="connsiteX2" fmla="*/ 632584 w 634668"/>
                <a:gd name="connsiteY2" fmla="*/ 322202 h 602832"/>
                <a:gd name="connsiteX3" fmla="*/ 527809 w 634668"/>
                <a:gd name="connsiteY3" fmla="*/ 446027 h 602832"/>
                <a:gd name="connsiteX4" fmla="*/ 35684 w 634668"/>
                <a:gd name="connsiteY4" fmla="*/ 601602 h 602832"/>
                <a:gd name="connsiteX5" fmla="*/ 118234 w 634668"/>
                <a:gd name="connsiteY5" fmla="*/ 503178 h 602832"/>
                <a:gd name="connsiteX6" fmla="*/ 194434 w 634668"/>
                <a:gd name="connsiteY6" fmla="*/ 331727 h 602832"/>
                <a:gd name="connsiteX7" fmla="*/ 83309 w 634668"/>
                <a:gd name="connsiteY7" fmla="*/ 106302 h 602832"/>
                <a:gd name="connsiteX8" fmla="*/ 29334 w 634668"/>
                <a:gd name="connsiteY8" fmla="*/ 1527 h 602832"/>
                <a:gd name="connsiteX0" fmla="*/ 28189 w 631490"/>
                <a:gd name="connsiteY0" fmla="*/ 1202 h 602507"/>
                <a:gd name="connsiteX1" fmla="*/ 529839 w 631490"/>
                <a:gd name="connsiteY1" fmla="*/ 169478 h 602507"/>
                <a:gd name="connsiteX2" fmla="*/ 631439 w 631490"/>
                <a:gd name="connsiteY2" fmla="*/ 321877 h 602507"/>
                <a:gd name="connsiteX3" fmla="*/ 526664 w 631490"/>
                <a:gd name="connsiteY3" fmla="*/ 445702 h 602507"/>
                <a:gd name="connsiteX4" fmla="*/ 34539 w 631490"/>
                <a:gd name="connsiteY4" fmla="*/ 601277 h 602507"/>
                <a:gd name="connsiteX5" fmla="*/ 117089 w 631490"/>
                <a:gd name="connsiteY5" fmla="*/ 502853 h 602507"/>
                <a:gd name="connsiteX6" fmla="*/ 193289 w 631490"/>
                <a:gd name="connsiteY6" fmla="*/ 331402 h 602507"/>
                <a:gd name="connsiteX7" fmla="*/ 82164 w 631490"/>
                <a:gd name="connsiteY7" fmla="*/ 105977 h 602507"/>
                <a:gd name="connsiteX8" fmla="*/ 28189 w 631490"/>
                <a:gd name="connsiteY8" fmla="*/ 1202 h 602507"/>
                <a:gd name="connsiteX0" fmla="*/ 28189 w 636742"/>
                <a:gd name="connsiteY0" fmla="*/ 1202 h 602507"/>
                <a:gd name="connsiteX1" fmla="*/ 529839 w 636742"/>
                <a:gd name="connsiteY1" fmla="*/ 169478 h 602507"/>
                <a:gd name="connsiteX2" fmla="*/ 631439 w 636742"/>
                <a:gd name="connsiteY2" fmla="*/ 321877 h 602507"/>
                <a:gd name="connsiteX3" fmla="*/ 558414 w 636742"/>
                <a:gd name="connsiteY3" fmla="*/ 442527 h 602507"/>
                <a:gd name="connsiteX4" fmla="*/ 34539 w 636742"/>
                <a:gd name="connsiteY4" fmla="*/ 601277 h 602507"/>
                <a:gd name="connsiteX5" fmla="*/ 117089 w 636742"/>
                <a:gd name="connsiteY5" fmla="*/ 502853 h 602507"/>
                <a:gd name="connsiteX6" fmla="*/ 193289 w 636742"/>
                <a:gd name="connsiteY6" fmla="*/ 331402 h 602507"/>
                <a:gd name="connsiteX7" fmla="*/ 82164 w 636742"/>
                <a:gd name="connsiteY7" fmla="*/ 105977 h 602507"/>
                <a:gd name="connsiteX8" fmla="*/ 28189 w 636742"/>
                <a:gd name="connsiteY8" fmla="*/ 1202 h 602507"/>
                <a:gd name="connsiteX0" fmla="*/ 28189 w 631730"/>
                <a:gd name="connsiteY0" fmla="*/ 1202 h 602507"/>
                <a:gd name="connsiteX1" fmla="*/ 529839 w 631730"/>
                <a:gd name="connsiteY1" fmla="*/ 169478 h 602507"/>
                <a:gd name="connsiteX2" fmla="*/ 631439 w 631730"/>
                <a:gd name="connsiteY2" fmla="*/ 321877 h 602507"/>
                <a:gd name="connsiteX3" fmla="*/ 536189 w 631730"/>
                <a:gd name="connsiteY3" fmla="*/ 445702 h 602507"/>
                <a:gd name="connsiteX4" fmla="*/ 34539 w 631730"/>
                <a:gd name="connsiteY4" fmla="*/ 601277 h 602507"/>
                <a:gd name="connsiteX5" fmla="*/ 117089 w 631730"/>
                <a:gd name="connsiteY5" fmla="*/ 502853 h 602507"/>
                <a:gd name="connsiteX6" fmla="*/ 193289 w 631730"/>
                <a:gd name="connsiteY6" fmla="*/ 331402 h 602507"/>
                <a:gd name="connsiteX7" fmla="*/ 82164 w 631730"/>
                <a:gd name="connsiteY7" fmla="*/ 105977 h 602507"/>
                <a:gd name="connsiteX8" fmla="*/ 28189 w 631730"/>
                <a:gd name="connsiteY8" fmla="*/ 1202 h 602507"/>
                <a:gd name="connsiteX0" fmla="*/ 28189 w 631730"/>
                <a:gd name="connsiteY0" fmla="*/ 1202 h 602507"/>
                <a:gd name="connsiteX1" fmla="*/ 529839 w 631730"/>
                <a:gd name="connsiteY1" fmla="*/ 169478 h 602507"/>
                <a:gd name="connsiteX2" fmla="*/ 631439 w 631730"/>
                <a:gd name="connsiteY2" fmla="*/ 321877 h 602507"/>
                <a:gd name="connsiteX3" fmla="*/ 536189 w 631730"/>
                <a:gd name="connsiteY3" fmla="*/ 445702 h 602507"/>
                <a:gd name="connsiteX4" fmla="*/ 34539 w 631730"/>
                <a:gd name="connsiteY4" fmla="*/ 601277 h 602507"/>
                <a:gd name="connsiteX5" fmla="*/ 117089 w 631730"/>
                <a:gd name="connsiteY5" fmla="*/ 502853 h 602507"/>
                <a:gd name="connsiteX6" fmla="*/ 199639 w 631730"/>
                <a:gd name="connsiteY6" fmla="*/ 299652 h 602507"/>
                <a:gd name="connsiteX7" fmla="*/ 82164 w 631730"/>
                <a:gd name="connsiteY7" fmla="*/ 105977 h 602507"/>
                <a:gd name="connsiteX8" fmla="*/ 28189 w 631730"/>
                <a:gd name="connsiteY8" fmla="*/ 1202 h 602507"/>
                <a:gd name="connsiteX0" fmla="*/ 28189 w 631551"/>
                <a:gd name="connsiteY0" fmla="*/ 1202 h 602507"/>
                <a:gd name="connsiteX1" fmla="*/ 529839 w 631551"/>
                <a:gd name="connsiteY1" fmla="*/ 169478 h 602507"/>
                <a:gd name="connsiteX2" fmla="*/ 631439 w 631551"/>
                <a:gd name="connsiteY2" fmla="*/ 321877 h 602507"/>
                <a:gd name="connsiteX3" fmla="*/ 524512 w 631551"/>
                <a:gd name="connsiteY3" fmla="*/ 442527 h 602507"/>
                <a:gd name="connsiteX4" fmla="*/ 34539 w 631551"/>
                <a:gd name="connsiteY4" fmla="*/ 601277 h 602507"/>
                <a:gd name="connsiteX5" fmla="*/ 117089 w 631551"/>
                <a:gd name="connsiteY5" fmla="*/ 502853 h 602507"/>
                <a:gd name="connsiteX6" fmla="*/ 199639 w 631551"/>
                <a:gd name="connsiteY6" fmla="*/ 299652 h 602507"/>
                <a:gd name="connsiteX7" fmla="*/ 82164 w 631551"/>
                <a:gd name="connsiteY7" fmla="*/ 105977 h 602507"/>
                <a:gd name="connsiteX8" fmla="*/ 28189 w 631551"/>
                <a:gd name="connsiteY8" fmla="*/ 1202 h 602507"/>
                <a:gd name="connsiteX0" fmla="*/ 19418 w 628602"/>
                <a:gd name="connsiteY0" fmla="*/ 9478 h 610783"/>
                <a:gd name="connsiteX1" fmla="*/ 398465 w 628602"/>
                <a:gd name="connsiteY1" fmla="*/ 41229 h 610783"/>
                <a:gd name="connsiteX2" fmla="*/ 622668 w 628602"/>
                <a:gd name="connsiteY2" fmla="*/ 330153 h 610783"/>
                <a:gd name="connsiteX3" fmla="*/ 515741 w 628602"/>
                <a:gd name="connsiteY3" fmla="*/ 450803 h 610783"/>
                <a:gd name="connsiteX4" fmla="*/ 25768 w 628602"/>
                <a:gd name="connsiteY4" fmla="*/ 609553 h 610783"/>
                <a:gd name="connsiteX5" fmla="*/ 108318 w 628602"/>
                <a:gd name="connsiteY5" fmla="*/ 511129 h 610783"/>
                <a:gd name="connsiteX6" fmla="*/ 190868 w 628602"/>
                <a:gd name="connsiteY6" fmla="*/ 307928 h 610783"/>
                <a:gd name="connsiteX7" fmla="*/ 73393 w 628602"/>
                <a:gd name="connsiteY7" fmla="*/ 114253 h 610783"/>
                <a:gd name="connsiteX8" fmla="*/ 19418 w 628602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330153 h 610783"/>
                <a:gd name="connsiteX3" fmla="*/ 416491 w 622728"/>
                <a:gd name="connsiteY3" fmla="*/ 5206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330153 h 610783"/>
                <a:gd name="connsiteX3" fmla="*/ 416491 w 622728"/>
                <a:gd name="connsiteY3" fmla="*/ 5333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  <a:gd name="connsiteX0" fmla="*/ 19418 w 622728"/>
                <a:gd name="connsiteY0" fmla="*/ 9478 h 610783"/>
                <a:gd name="connsiteX1" fmla="*/ 398465 w 622728"/>
                <a:gd name="connsiteY1" fmla="*/ 41229 h 610783"/>
                <a:gd name="connsiteX2" fmla="*/ 622668 w 622728"/>
                <a:gd name="connsiteY2" fmla="*/ 276178 h 610783"/>
                <a:gd name="connsiteX3" fmla="*/ 416491 w 622728"/>
                <a:gd name="connsiteY3" fmla="*/ 533353 h 610783"/>
                <a:gd name="connsiteX4" fmla="*/ 25768 w 622728"/>
                <a:gd name="connsiteY4" fmla="*/ 609553 h 610783"/>
                <a:gd name="connsiteX5" fmla="*/ 108318 w 622728"/>
                <a:gd name="connsiteY5" fmla="*/ 511129 h 610783"/>
                <a:gd name="connsiteX6" fmla="*/ 190868 w 622728"/>
                <a:gd name="connsiteY6" fmla="*/ 307928 h 610783"/>
                <a:gd name="connsiteX7" fmla="*/ 73393 w 622728"/>
                <a:gd name="connsiteY7" fmla="*/ 114253 h 610783"/>
                <a:gd name="connsiteX8" fmla="*/ 19418 w 622728"/>
                <a:gd name="connsiteY8" fmla="*/ 9478 h 610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2728" h="610783">
                  <a:moveTo>
                    <a:pt x="19418" y="9478"/>
                  </a:moveTo>
                  <a:cubicBezTo>
                    <a:pt x="73597" y="-2693"/>
                    <a:pt x="297923" y="-12217"/>
                    <a:pt x="398465" y="41229"/>
                  </a:cubicBezTo>
                  <a:cubicBezTo>
                    <a:pt x="499007" y="94675"/>
                    <a:pt x="619664" y="194157"/>
                    <a:pt x="622668" y="276178"/>
                  </a:cubicBezTo>
                  <a:cubicBezTo>
                    <a:pt x="625672" y="358199"/>
                    <a:pt x="515974" y="486786"/>
                    <a:pt x="416491" y="533353"/>
                  </a:cubicBezTo>
                  <a:cubicBezTo>
                    <a:pt x="317008" y="579920"/>
                    <a:pt x="79743" y="598970"/>
                    <a:pt x="25768" y="609553"/>
                  </a:cubicBezTo>
                  <a:cubicBezTo>
                    <a:pt x="-28207" y="620136"/>
                    <a:pt x="73922" y="560341"/>
                    <a:pt x="108318" y="511129"/>
                  </a:cubicBezTo>
                  <a:cubicBezTo>
                    <a:pt x="142714" y="461917"/>
                    <a:pt x="196689" y="374074"/>
                    <a:pt x="190868" y="307928"/>
                  </a:cubicBezTo>
                  <a:cubicBezTo>
                    <a:pt x="185047" y="241782"/>
                    <a:pt x="108847" y="168228"/>
                    <a:pt x="73393" y="114253"/>
                  </a:cubicBezTo>
                  <a:cubicBezTo>
                    <a:pt x="37939" y="60278"/>
                    <a:pt x="-34761" y="21649"/>
                    <a:pt x="19418" y="9478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AF581F3-9929-4668-A473-8421BBA6F9B8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>
              <a:off x="4717900" y="4149641"/>
              <a:ext cx="7222" cy="3810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C6E147FB-E29A-4BE3-BC25-EAB08D797964}"/>
                </a:ext>
              </a:extLst>
            </p:cNvPr>
            <p:cNvCxnSpPr>
              <a:cxnSpLocks/>
            </p:cNvCxnSpPr>
            <p:nvPr/>
          </p:nvCxnSpPr>
          <p:spPr>
            <a:xfrm>
              <a:off x="4721381" y="4530726"/>
              <a:ext cx="2395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Flowchart: Delay 157">
              <a:extLst>
                <a:ext uri="{FF2B5EF4-FFF2-40B4-BE49-F238E27FC236}">
                  <a16:creationId xmlns:a16="http://schemas.microsoft.com/office/drawing/2014/main" id="{BFAC452E-08A6-42EA-AD2B-3B9C03323BFB}"/>
                </a:ext>
              </a:extLst>
            </p:cNvPr>
            <p:cNvSpPr/>
            <p:nvPr/>
          </p:nvSpPr>
          <p:spPr>
            <a:xfrm>
              <a:off x="6302535" y="2959497"/>
              <a:ext cx="252254" cy="202557"/>
            </a:xfrm>
            <a:prstGeom prst="flowChartDelay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77C97676-4134-433F-ABFF-DBC63AD8181F}"/>
                </a:ext>
              </a:extLst>
            </p:cNvPr>
            <p:cNvCxnSpPr>
              <a:cxnSpLocks/>
              <a:stCxn id="158" idx="3"/>
            </p:cNvCxnSpPr>
            <p:nvPr/>
          </p:nvCxnSpPr>
          <p:spPr>
            <a:xfrm>
              <a:off x="6554789" y="3060776"/>
              <a:ext cx="1144835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C54554AC-00BD-4834-9C00-B6CA2254A4AA}"/>
                </a:ext>
              </a:extLst>
            </p:cNvPr>
            <p:cNvCxnSpPr>
              <a:cxnSpLocks/>
              <a:stCxn id="123" idx="3"/>
            </p:cNvCxnSpPr>
            <p:nvPr/>
          </p:nvCxnSpPr>
          <p:spPr>
            <a:xfrm>
              <a:off x="5825853" y="3941114"/>
              <a:ext cx="2184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7153D14E-A2D2-46F9-9536-54A9138B78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41097" y="2992985"/>
              <a:ext cx="0" cy="9475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F997E13-8EB9-46F6-829F-00DC9FA1D2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45413" y="2992985"/>
              <a:ext cx="244747" cy="41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3942AF0B-9BB9-4D3D-9975-8792DEEB01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83260" y="3124200"/>
              <a:ext cx="0" cy="128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3B447F9E-A0C1-4709-81A9-7E0E37043F20}"/>
                </a:ext>
              </a:extLst>
            </p:cNvPr>
            <p:cNvCxnSpPr>
              <a:cxnSpLocks/>
            </p:cNvCxnSpPr>
            <p:nvPr/>
          </p:nvCxnSpPr>
          <p:spPr>
            <a:xfrm>
              <a:off x="6178954" y="3122473"/>
              <a:ext cx="10754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572AA918-1FFC-4BFD-BB7D-B77C73281507}"/>
                </a:ext>
              </a:extLst>
            </p:cNvPr>
            <p:cNvSpPr txBox="1"/>
            <p:nvPr/>
          </p:nvSpPr>
          <p:spPr>
            <a:xfrm>
              <a:off x="7553815" y="2810019"/>
              <a:ext cx="13112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/>
                <a:t>To output priority encoders</a:t>
              </a:r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E269C4EA-6C5B-495A-B2DE-FF37F9598E72}"/>
              </a:ext>
            </a:extLst>
          </p:cNvPr>
          <p:cNvGrpSpPr/>
          <p:nvPr/>
        </p:nvGrpSpPr>
        <p:grpSpPr>
          <a:xfrm>
            <a:off x="4212673" y="3200400"/>
            <a:ext cx="2679868" cy="3356897"/>
            <a:chOff x="4212673" y="3200400"/>
            <a:chExt cx="2679868" cy="3356897"/>
          </a:xfrm>
        </p:grpSpPr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id="{F9C7D9D3-CD2D-403C-A3D7-79C54896E3C8}"/>
                </a:ext>
              </a:extLst>
            </p:cNvPr>
            <p:cNvCxnSpPr>
              <a:cxnSpLocks/>
              <a:endCxn id="124" idx="3"/>
            </p:cNvCxnSpPr>
            <p:nvPr/>
          </p:nvCxnSpPr>
          <p:spPr>
            <a:xfrm>
              <a:off x="4745038" y="3463925"/>
              <a:ext cx="1920" cy="266737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148F4F01-6E2D-4319-96F0-5052F0AD24F7}"/>
                </a:ext>
              </a:extLst>
            </p:cNvPr>
            <p:cNvSpPr txBox="1"/>
            <p:nvPr/>
          </p:nvSpPr>
          <p:spPr>
            <a:xfrm>
              <a:off x="4212673" y="3261268"/>
              <a:ext cx="10717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/>
                <a:t>Shift in</a:t>
              </a:r>
            </a:p>
          </p:txBody>
        </p:sp>
        <p:cxnSp>
          <p:nvCxnSpPr>
            <p:cNvPr id="194" name="Straight Arrow Connector 193">
              <a:extLst>
                <a:ext uri="{FF2B5EF4-FFF2-40B4-BE49-F238E27FC236}">
                  <a16:creationId xmlns:a16="http://schemas.microsoft.com/office/drawing/2014/main" id="{13E7AFCA-56F1-480E-ADF5-2C9C75283928}"/>
                </a:ext>
              </a:extLst>
            </p:cNvPr>
            <p:cNvCxnSpPr>
              <a:cxnSpLocks/>
              <a:stCxn id="5" idx="3"/>
              <a:endCxn id="123" idx="1"/>
            </p:cNvCxnSpPr>
            <p:nvPr/>
          </p:nvCxnSpPr>
          <p:spPr>
            <a:xfrm>
              <a:off x="5042789" y="3939190"/>
              <a:ext cx="105451" cy="1924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AB88EE15-B6AA-43A5-85C4-FF3462F1424C}"/>
                </a:ext>
              </a:extLst>
            </p:cNvPr>
            <p:cNvCxnSpPr>
              <a:cxnSpLocks/>
            </p:cNvCxnSpPr>
            <p:nvPr/>
          </p:nvCxnSpPr>
          <p:spPr>
            <a:xfrm>
              <a:off x="5832468" y="3864666"/>
              <a:ext cx="312325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CBC1340E-B06F-4F84-AB11-9BF6BEABBC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44793" y="3200400"/>
              <a:ext cx="5962" cy="66426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>
              <a:extLst>
                <a:ext uri="{FF2B5EF4-FFF2-40B4-BE49-F238E27FC236}">
                  <a16:creationId xmlns:a16="http://schemas.microsoft.com/office/drawing/2014/main" id="{123CEADF-A632-46D7-B403-4A0DAC9C9ADA}"/>
                </a:ext>
              </a:extLst>
            </p:cNvPr>
            <p:cNvCxnSpPr>
              <a:cxnSpLocks/>
            </p:cNvCxnSpPr>
            <p:nvPr/>
          </p:nvCxnSpPr>
          <p:spPr>
            <a:xfrm>
              <a:off x="6151683" y="3200400"/>
              <a:ext cx="198998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>
              <a:extLst>
                <a:ext uri="{FF2B5EF4-FFF2-40B4-BE49-F238E27FC236}">
                  <a16:creationId xmlns:a16="http://schemas.microsoft.com/office/drawing/2014/main" id="{D664547D-BE29-4C30-B7A0-0C20B93F2735}"/>
                </a:ext>
              </a:extLst>
            </p:cNvPr>
            <p:cNvCxnSpPr>
              <a:cxnSpLocks/>
            </p:cNvCxnSpPr>
            <p:nvPr/>
          </p:nvCxnSpPr>
          <p:spPr>
            <a:xfrm>
              <a:off x="6350681" y="3200400"/>
              <a:ext cx="0" cy="11637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>
              <a:extLst>
                <a:ext uri="{FF2B5EF4-FFF2-40B4-BE49-F238E27FC236}">
                  <a16:creationId xmlns:a16="http://schemas.microsoft.com/office/drawing/2014/main" id="{76C06C5C-93D5-469F-AB53-3B9D9B8006BE}"/>
                </a:ext>
              </a:extLst>
            </p:cNvPr>
            <p:cNvCxnSpPr>
              <a:cxnSpLocks/>
              <a:endCxn id="129" idx="3"/>
            </p:cNvCxnSpPr>
            <p:nvPr/>
          </p:nvCxnSpPr>
          <p:spPr>
            <a:xfrm>
              <a:off x="6350681" y="3557352"/>
              <a:ext cx="2298" cy="18823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>
              <a:extLst>
                <a:ext uri="{FF2B5EF4-FFF2-40B4-BE49-F238E27FC236}">
                  <a16:creationId xmlns:a16="http://schemas.microsoft.com/office/drawing/2014/main" id="{E9A0BD1E-9705-4B21-9723-A90B0015CD09}"/>
                </a:ext>
              </a:extLst>
            </p:cNvPr>
            <p:cNvCxnSpPr>
              <a:cxnSpLocks/>
            </p:cNvCxnSpPr>
            <p:nvPr/>
          </p:nvCxnSpPr>
          <p:spPr>
            <a:xfrm>
              <a:off x="6351459" y="3964682"/>
              <a:ext cx="2298" cy="18823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>
              <a:extLst>
                <a:ext uri="{FF2B5EF4-FFF2-40B4-BE49-F238E27FC236}">
                  <a16:creationId xmlns:a16="http://schemas.microsoft.com/office/drawing/2014/main" id="{3934EC75-A2D8-436E-9671-CB9BFA12E883}"/>
                </a:ext>
              </a:extLst>
            </p:cNvPr>
            <p:cNvCxnSpPr>
              <a:cxnSpLocks/>
            </p:cNvCxnSpPr>
            <p:nvPr/>
          </p:nvCxnSpPr>
          <p:spPr>
            <a:xfrm>
              <a:off x="6348181" y="4377347"/>
              <a:ext cx="2298" cy="18823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>
              <a:extLst>
                <a:ext uri="{FF2B5EF4-FFF2-40B4-BE49-F238E27FC236}">
                  <a16:creationId xmlns:a16="http://schemas.microsoft.com/office/drawing/2014/main" id="{8BC572C3-479A-4696-8E94-426BAE12D4DA}"/>
                </a:ext>
              </a:extLst>
            </p:cNvPr>
            <p:cNvCxnSpPr>
              <a:cxnSpLocks/>
            </p:cNvCxnSpPr>
            <p:nvPr/>
          </p:nvCxnSpPr>
          <p:spPr>
            <a:xfrm>
              <a:off x="6355526" y="4791287"/>
              <a:ext cx="2298" cy="18823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Arrow Connector 220">
              <a:extLst>
                <a:ext uri="{FF2B5EF4-FFF2-40B4-BE49-F238E27FC236}">
                  <a16:creationId xmlns:a16="http://schemas.microsoft.com/office/drawing/2014/main" id="{08B870B5-0D19-4E7A-B75F-52BA56ABA6CD}"/>
                </a:ext>
              </a:extLst>
            </p:cNvPr>
            <p:cNvCxnSpPr>
              <a:cxnSpLocks/>
            </p:cNvCxnSpPr>
            <p:nvPr/>
          </p:nvCxnSpPr>
          <p:spPr>
            <a:xfrm>
              <a:off x="6352211" y="5200870"/>
              <a:ext cx="2298" cy="18823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>
              <a:extLst>
                <a:ext uri="{FF2B5EF4-FFF2-40B4-BE49-F238E27FC236}">
                  <a16:creationId xmlns:a16="http://schemas.microsoft.com/office/drawing/2014/main" id="{566B1134-BC50-4FF0-9FAB-AC95EBA7AFDB}"/>
                </a:ext>
              </a:extLst>
            </p:cNvPr>
            <p:cNvCxnSpPr>
              <a:cxnSpLocks/>
            </p:cNvCxnSpPr>
            <p:nvPr/>
          </p:nvCxnSpPr>
          <p:spPr>
            <a:xfrm>
              <a:off x="6358309" y="5624488"/>
              <a:ext cx="0" cy="700112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D3C311AF-BA2D-4449-9030-A8C54122D022}"/>
                </a:ext>
              </a:extLst>
            </p:cNvPr>
            <p:cNvSpPr txBox="1"/>
            <p:nvPr/>
          </p:nvSpPr>
          <p:spPr>
            <a:xfrm>
              <a:off x="5820759" y="6295687"/>
              <a:ext cx="10717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/>
                <a:t>Shift out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id="{45C5A979-DA02-43DE-82C6-DC8944ABD8E6}"/>
                  </a:ext>
                </a:extLst>
              </p:cNvPr>
              <p:cNvSpPr txBox="1"/>
              <p:nvPr/>
            </p:nvSpPr>
            <p:spPr>
              <a:xfrm>
                <a:off x="1457973" y="6468494"/>
                <a:ext cx="48285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𝑓𝑟𝑒𝑞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𝑐𝑙𝑜𝑐𝑘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𝑆𝐸𝑠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𝑛𝑢𝑚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𝑆𝐸𝑠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%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𝑎𝑐𝑡𝑖𝑣𝑒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∙%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𝑠𝑢𝑐𝑐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77" name="TextBox 27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5C5A979-DA02-43DE-82C6-DC8944ABD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973" y="6468494"/>
                <a:ext cx="4828527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884" r="-884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4DA73343-6295-4162-80AE-E0D363C08CD3}"/>
              </a:ext>
            </a:extLst>
          </p:cNvPr>
          <p:cNvCxnSpPr>
            <a:cxnSpLocks/>
          </p:cNvCxnSpPr>
          <p:nvPr/>
        </p:nvCxnSpPr>
        <p:spPr>
          <a:xfrm>
            <a:off x="5043902" y="3868214"/>
            <a:ext cx="104338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Slide Number Placeholder 3">
            <a:extLst>
              <a:ext uri="{FF2B5EF4-FFF2-40B4-BE49-F238E27FC236}">
                <a16:creationId xmlns:a16="http://schemas.microsoft.com/office/drawing/2014/main" id="{C267928C-2893-4608-9CF7-4F254D572B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12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6AFF3C-A068-4BF6-BA09-26D1E4091EDB}"/>
              </a:ext>
            </a:extLst>
          </p:cNvPr>
          <p:cNvSpPr txBox="1"/>
          <p:nvPr/>
        </p:nvSpPr>
        <p:spPr>
          <a:xfrm>
            <a:off x="7589673" y="4718993"/>
            <a:ext cx="144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(</a:t>
            </a:r>
            <a:r>
              <a:rPr lang="en-US" sz="1600" i="1"/>
              <a:t>f</a:t>
            </a:r>
            <a:r>
              <a:rPr lang="en-US" sz="1600"/>
              <a:t> = 6 here)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2C68AD-A0B4-4307-8A86-BA1878CE2614}"/>
              </a:ext>
            </a:extLst>
          </p:cNvPr>
          <p:cNvGrpSpPr/>
          <p:nvPr/>
        </p:nvGrpSpPr>
        <p:grpSpPr>
          <a:xfrm>
            <a:off x="2848175" y="3216349"/>
            <a:ext cx="732731" cy="760950"/>
            <a:chOff x="2848175" y="3216349"/>
            <a:chExt cx="732731" cy="76095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FCBED00-95C5-46CB-80EE-59D6901D043F}"/>
                </a:ext>
              </a:extLst>
            </p:cNvPr>
            <p:cNvCxnSpPr/>
            <p:nvPr/>
          </p:nvCxnSpPr>
          <p:spPr>
            <a:xfrm flipV="1">
              <a:off x="2858495" y="3398212"/>
              <a:ext cx="0" cy="5790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DE70A93-5959-4D4E-9D85-5138ACCF08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48175" y="3407406"/>
              <a:ext cx="202646" cy="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B54EA09-564F-4D52-A3E2-FD97743F8A33}"/>
                </a:ext>
              </a:extLst>
            </p:cNvPr>
            <p:cNvSpPr txBox="1"/>
            <p:nvPr/>
          </p:nvSpPr>
          <p:spPr>
            <a:xfrm>
              <a:off x="2926057" y="3216349"/>
              <a:ext cx="65484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/>
                <a:t>Other 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82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431" grpId="0"/>
      <p:bldP spid="277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E56C-1A6D-467E-B689-761E49AA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Behavior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50321-8E27-450D-A097-E38BCE6CC14F}"/>
              </a:ext>
            </a:extLst>
          </p:cNvPr>
          <p:cNvSpPr txBox="1"/>
          <p:nvPr/>
        </p:nvSpPr>
        <p:spPr>
          <a:xfrm>
            <a:off x="-601318" y="4814067"/>
            <a:ext cx="2117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time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39F7565-B76F-4A97-87FC-7D178E3F1B0F}"/>
              </a:ext>
            </a:extLst>
          </p:cNvPr>
          <p:cNvCxnSpPr>
            <a:cxnSpLocks/>
          </p:cNvCxnSpPr>
          <p:nvPr/>
        </p:nvCxnSpPr>
        <p:spPr>
          <a:xfrm>
            <a:off x="867445" y="4998733"/>
            <a:ext cx="7980426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64E53E8-128C-4EEC-A1CC-44FC7F25B5E6}"/>
              </a:ext>
            </a:extLst>
          </p:cNvPr>
          <p:cNvSpPr/>
          <p:nvPr/>
        </p:nvSpPr>
        <p:spPr>
          <a:xfrm>
            <a:off x="4949609" y="2949632"/>
            <a:ext cx="690882" cy="4953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Active</a:t>
            </a:r>
            <a:endParaRPr lang="en-US" sz="1000" dirty="0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257F6B-4956-4A0D-8500-BA171907D165}"/>
              </a:ext>
            </a:extLst>
          </p:cNvPr>
          <p:cNvGrpSpPr/>
          <p:nvPr/>
        </p:nvGrpSpPr>
        <p:grpSpPr>
          <a:xfrm>
            <a:off x="3693226" y="2342696"/>
            <a:ext cx="427435" cy="1636912"/>
            <a:chOff x="2649140" y="1647825"/>
            <a:chExt cx="427435" cy="2305950"/>
          </a:xfrm>
          <a:solidFill>
            <a:schemeClr val="bg1">
              <a:alpha val="80000"/>
            </a:schemeClr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D6F32DD-4FEA-4E4F-87F3-E28FDEEA0AE2}"/>
                </a:ext>
              </a:extLst>
            </p:cNvPr>
            <p:cNvSpPr/>
            <p:nvPr/>
          </p:nvSpPr>
          <p:spPr>
            <a:xfrm>
              <a:off x="2655092" y="1647825"/>
              <a:ext cx="421483" cy="230595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21AA871-5AC3-46FD-91BA-5E4305B02C8C}"/>
                </a:ext>
              </a:extLst>
            </p:cNvPr>
            <p:cNvCxnSpPr/>
            <p:nvPr/>
          </p:nvCxnSpPr>
          <p:spPr>
            <a:xfrm flipH="1">
              <a:off x="2655092" y="1895475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D8A2B56-43BB-422A-88D7-1F25B891FF83}"/>
                </a:ext>
              </a:extLst>
            </p:cNvPr>
            <p:cNvCxnSpPr/>
            <p:nvPr/>
          </p:nvCxnSpPr>
          <p:spPr>
            <a:xfrm flipH="1">
              <a:off x="2655092" y="2171700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DD71B09-79AC-49BE-AE07-850F87B57F6A}"/>
                </a:ext>
              </a:extLst>
            </p:cNvPr>
            <p:cNvCxnSpPr/>
            <p:nvPr/>
          </p:nvCxnSpPr>
          <p:spPr>
            <a:xfrm flipH="1">
              <a:off x="2649140" y="2489141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C2AF13F-E8B9-4249-9BD4-ED4D65FFA532}"/>
                </a:ext>
              </a:extLst>
            </p:cNvPr>
            <p:cNvCxnSpPr/>
            <p:nvPr/>
          </p:nvCxnSpPr>
          <p:spPr>
            <a:xfrm flipH="1">
              <a:off x="2649140" y="3663832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BF5FED5-2DCF-48D4-8EBA-A23FB1497112}"/>
                </a:ext>
              </a:extLst>
            </p:cNvPr>
            <p:cNvCxnSpPr/>
            <p:nvPr/>
          </p:nvCxnSpPr>
          <p:spPr>
            <a:xfrm flipH="1">
              <a:off x="2649140" y="3402110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5EE3B3-50FA-46E0-B475-087EFC9712F1}"/>
                </a:ext>
              </a:extLst>
            </p:cNvPr>
            <p:cNvCxnSpPr/>
            <p:nvPr/>
          </p:nvCxnSpPr>
          <p:spPr>
            <a:xfrm flipH="1">
              <a:off x="2649140" y="3129001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635A475-8263-4F40-B01E-59D75E8F179A}"/>
                </a:ext>
              </a:extLst>
            </p:cNvPr>
            <p:cNvSpPr txBox="1"/>
            <p:nvPr/>
          </p:nvSpPr>
          <p:spPr>
            <a:xfrm rot="16200000">
              <a:off x="2669368" y="2673067"/>
              <a:ext cx="275165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/>
                <a:t>…</a:t>
              </a:r>
              <a:endParaRPr lang="en-US" sz="105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B10A951-E47F-40B0-A67E-0029E8226512}"/>
              </a:ext>
            </a:extLst>
          </p:cNvPr>
          <p:cNvSpPr txBox="1"/>
          <p:nvPr/>
        </p:nvSpPr>
        <p:spPr>
          <a:xfrm>
            <a:off x="3237615" y="1973364"/>
            <a:ext cx="133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256x1 RAM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6A8E5DF-F5ED-4218-9BA1-6F36039B6AA3}"/>
              </a:ext>
            </a:extLst>
          </p:cNvPr>
          <p:cNvCxnSpPr/>
          <p:nvPr/>
        </p:nvCxnSpPr>
        <p:spPr>
          <a:xfrm flipH="1">
            <a:off x="1884699" y="4329991"/>
            <a:ext cx="904875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17D176-E2A1-4E80-98CE-6C6DEDE95962}"/>
              </a:ext>
            </a:extLst>
          </p:cNvPr>
          <p:cNvCxnSpPr/>
          <p:nvPr/>
        </p:nvCxnSpPr>
        <p:spPr>
          <a:xfrm flipH="1">
            <a:off x="2260936" y="4272841"/>
            <a:ext cx="90488" cy="137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2E9599-8973-49EE-AE5A-E2E867AEE2FF}"/>
              </a:ext>
            </a:extLst>
          </p:cNvPr>
          <p:cNvCxnSpPr>
            <a:cxnSpLocks/>
          </p:cNvCxnSpPr>
          <p:nvPr/>
        </p:nvCxnSpPr>
        <p:spPr>
          <a:xfrm flipH="1" flipV="1">
            <a:off x="3254908" y="4301241"/>
            <a:ext cx="1238562" cy="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elay 33">
            <a:extLst>
              <a:ext uri="{FF2B5EF4-FFF2-40B4-BE49-F238E27FC236}">
                <a16:creationId xmlns:a16="http://schemas.microsoft.com/office/drawing/2014/main" id="{EFF527EF-4DC0-4A85-BC91-8FD5C4B611BE}"/>
              </a:ext>
            </a:extLst>
          </p:cNvPr>
          <p:cNvSpPr/>
          <p:nvPr/>
        </p:nvSpPr>
        <p:spPr>
          <a:xfrm>
            <a:off x="4499422" y="3904976"/>
            <a:ext cx="529371" cy="515074"/>
          </a:xfrm>
          <a:prstGeom prst="flowChartDelay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9B3552A-C10B-4C98-A49C-0202980A3F74}"/>
              </a:ext>
            </a:extLst>
          </p:cNvPr>
          <p:cNvCxnSpPr>
            <a:cxnSpLocks/>
          </p:cNvCxnSpPr>
          <p:nvPr/>
        </p:nvCxnSpPr>
        <p:spPr>
          <a:xfrm flipH="1">
            <a:off x="4114709" y="3197282"/>
            <a:ext cx="2036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1C79C81-7546-4F3C-9693-D41DFD6B5065}"/>
              </a:ext>
            </a:extLst>
          </p:cNvPr>
          <p:cNvSpPr txBox="1"/>
          <p:nvPr/>
        </p:nvSpPr>
        <p:spPr>
          <a:xfrm>
            <a:off x="558342" y="3985044"/>
            <a:ext cx="1412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Activation from predecessors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2CCB89-032F-4770-AAD5-5E6B09B7AF0B}"/>
              </a:ext>
            </a:extLst>
          </p:cNvPr>
          <p:cNvSpPr txBox="1"/>
          <p:nvPr/>
        </p:nvSpPr>
        <p:spPr>
          <a:xfrm>
            <a:off x="2178664" y="4046109"/>
            <a:ext cx="687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n</a:t>
            </a:r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FFDC4E-1CC2-4793-ABBA-2F93D1B018E0}"/>
              </a:ext>
            </a:extLst>
          </p:cNvPr>
          <p:cNvCxnSpPr>
            <a:cxnSpLocks/>
          </p:cNvCxnSpPr>
          <p:nvPr/>
        </p:nvCxnSpPr>
        <p:spPr>
          <a:xfrm flipV="1">
            <a:off x="4318348" y="3197282"/>
            <a:ext cx="0" cy="849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5B9C7B9-E4B6-42A3-805B-4B631ACD0CF3}"/>
              </a:ext>
            </a:extLst>
          </p:cNvPr>
          <p:cNvCxnSpPr>
            <a:cxnSpLocks/>
          </p:cNvCxnSpPr>
          <p:nvPr/>
        </p:nvCxnSpPr>
        <p:spPr>
          <a:xfrm flipH="1">
            <a:off x="4319219" y="4041613"/>
            <a:ext cx="185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1205DB0-67C6-46DA-A398-1D00F30E03F8}"/>
              </a:ext>
            </a:extLst>
          </p:cNvPr>
          <p:cNvSpPr/>
          <p:nvPr/>
        </p:nvSpPr>
        <p:spPr>
          <a:xfrm>
            <a:off x="2581995" y="4020280"/>
            <a:ext cx="677315" cy="610783"/>
          </a:xfrm>
          <a:custGeom>
            <a:avLst/>
            <a:gdLst>
              <a:gd name="connsiteX0" fmla="*/ 17699 w 976549"/>
              <a:gd name="connsiteY0" fmla="*/ 3 h 619132"/>
              <a:gd name="connsiteX1" fmla="*/ 976549 w 976549"/>
              <a:gd name="connsiteY1" fmla="*/ 339728 h 619132"/>
              <a:gd name="connsiteX2" fmla="*/ 24049 w 976549"/>
              <a:gd name="connsiteY2" fmla="*/ 619128 h 619132"/>
              <a:gd name="connsiteX3" fmla="*/ 328849 w 976549"/>
              <a:gd name="connsiteY3" fmla="*/ 346078 h 619132"/>
              <a:gd name="connsiteX4" fmla="*/ 17699 w 976549"/>
              <a:gd name="connsiteY4" fmla="*/ 3 h 619132"/>
              <a:gd name="connsiteX0" fmla="*/ 11730 w 773731"/>
              <a:gd name="connsiteY0" fmla="*/ 14 h 619143"/>
              <a:gd name="connsiteX1" fmla="*/ 773730 w 773731"/>
              <a:gd name="connsiteY1" fmla="*/ 333389 h 619143"/>
              <a:gd name="connsiteX2" fmla="*/ 18080 w 773731"/>
              <a:gd name="connsiteY2" fmla="*/ 619139 h 619143"/>
              <a:gd name="connsiteX3" fmla="*/ 322880 w 773731"/>
              <a:gd name="connsiteY3" fmla="*/ 346089 h 619143"/>
              <a:gd name="connsiteX4" fmla="*/ 11730 w 773731"/>
              <a:gd name="connsiteY4" fmla="*/ 14 h 619143"/>
              <a:gd name="connsiteX0" fmla="*/ 17079 w 779080"/>
              <a:gd name="connsiteY0" fmla="*/ 9 h 619138"/>
              <a:gd name="connsiteX1" fmla="*/ 779079 w 779080"/>
              <a:gd name="connsiteY1" fmla="*/ 333384 h 619138"/>
              <a:gd name="connsiteX2" fmla="*/ 23429 w 779080"/>
              <a:gd name="connsiteY2" fmla="*/ 619134 h 619138"/>
              <a:gd name="connsiteX3" fmla="*/ 229804 w 779080"/>
              <a:gd name="connsiteY3" fmla="*/ 323859 h 619138"/>
              <a:gd name="connsiteX4" fmla="*/ 17079 w 779080"/>
              <a:gd name="connsiteY4" fmla="*/ 9 h 619138"/>
              <a:gd name="connsiteX0" fmla="*/ 23953 w 785954"/>
              <a:gd name="connsiteY0" fmla="*/ 3693 h 622821"/>
              <a:gd name="connsiteX1" fmla="*/ 785953 w 785954"/>
              <a:gd name="connsiteY1" fmla="*/ 337068 h 622821"/>
              <a:gd name="connsiteX2" fmla="*/ 30303 w 785954"/>
              <a:gd name="connsiteY2" fmla="*/ 622818 h 622821"/>
              <a:gd name="connsiteX3" fmla="*/ 236678 w 785954"/>
              <a:gd name="connsiteY3" fmla="*/ 327543 h 622821"/>
              <a:gd name="connsiteX4" fmla="*/ 195403 w 785954"/>
              <a:gd name="connsiteY4" fmla="*/ 168793 h 622821"/>
              <a:gd name="connsiteX5" fmla="*/ 23953 w 785954"/>
              <a:gd name="connsiteY5" fmla="*/ 3693 h 622821"/>
              <a:gd name="connsiteX0" fmla="*/ 23953 w 785954"/>
              <a:gd name="connsiteY0" fmla="*/ 3693 h 625014"/>
              <a:gd name="connsiteX1" fmla="*/ 785953 w 785954"/>
              <a:gd name="connsiteY1" fmla="*/ 337068 h 625014"/>
              <a:gd name="connsiteX2" fmla="*/ 30303 w 785954"/>
              <a:gd name="connsiteY2" fmla="*/ 622818 h 625014"/>
              <a:gd name="connsiteX3" fmla="*/ 189053 w 785954"/>
              <a:gd name="connsiteY3" fmla="*/ 476769 h 625014"/>
              <a:gd name="connsiteX4" fmla="*/ 236678 w 785954"/>
              <a:gd name="connsiteY4" fmla="*/ 327543 h 625014"/>
              <a:gd name="connsiteX5" fmla="*/ 195403 w 785954"/>
              <a:gd name="connsiteY5" fmla="*/ 168793 h 625014"/>
              <a:gd name="connsiteX6" fmla="*/ 23953 w 785954"/>
              <a:gd name="connsiteY6" fmla="*/ 3693 h 625014"/>
              <a:gd name="connsiteX0" fmla="*/ 23953 w 785954"/>
              <a:gd name="connsiteY0" fmla="*/ 3693 h 606333"/>
              <a:gd name="connsiteX1" fmla="*/ 785953 w 785954"/>
              <a:gd name="connsiteY1" fmla="*/ 337068 h 606333"/>
              <a:gd name="connsiteX2" fmla="*/ 30303 w 785954"/>
              <a:gd name="connsiteY2" fmla="*/ 603768 h 606333"/>
              <a:gd name="connsiteX3" fmla="*/ 189053 w 785954"/>
              <a:gd name="connsiteY3" fmla="*/ 476769 h 606333"/>
              <a:gd name="connsiteX4" fmla="*/ 236678 w 785954"/>
              <a:gd name="connsiteY4" fmla="*/ 327543 h 606333"/>
              <a:gd name="connsiteX5" fmla="*/ 195403 w 785954"/>
              <a:gd name="connsiteY5" fmla="*/ 168793 h 606333"/>
              <a:gd name="connsiteX6" fmla="*/ 23953 w 785954"/>
              <a:gd name="connsiteY6" fmla="*/ 3693 h 606333"/>
              <a:gd name="connsiteX0" fmla="*/ 25365 w 787366"/>
              <a:gd name="connsiteY0" fmla="*/ 3693 h 606075"/>
              <a:gd name="connsiteX1" fmla="*/ 787365 w 787366"/>
              <a:gd name="connsiteY1" fmla="*/ 337068 h 606075"/>
              <a:gd name="connsiteX2" fmla="*/ 31715 w 787366"/>
              <a:gd name="connsiteY2" fmla="*/ 603768 h 606075"/>
              <a:gd name="connsiteX3" fmla="*/ 165065 w 787366"/>
              <a:gd name="connsiteY3" fmla="*/ 464069 h 606075"/>
              <a:gd name="connsiteX4" fmla="*/ 238090 w 787366"/>
              <a:gd name="connsiteY4" fmla="*/ 327543 h 606075"/>
              <a:gd name="connsiteX5" fmla="*/ 196815 w 787366"/>
              <a:gd name="connsiteY5" fmla="*/ 168793 h 606075"/>
              <a:gd name="connsiteX6" fmla="*/ 25365 w 787366"/>
              <a:gd name="connsiteY6" fmla="*/ 3693 h 606075"/>
              <a:gd name="connsiteX0" fmla="*/ 25365 w 628616"/>
              <a:gd name="connsiteY0" fmla="*/ 3231 h 605613"/>
              <a:gd name="connsiteX1" fmla="*/ 628615 w 628616"/>
              <a:gd name="connsiteY1" fmla="*/ 323906 h 605613"/>
              <a:gd name="connsiteX2" fmla="*/ 31715 w 628616"/>
              <a:gd name="connsiteY2" fmla="*/ 603306 h 605613"/>
              <a:gd name="connsiteX3" fmla="*/ 165065 w 628616"/>
              <a:gd name="connsiteY3" fmla="*/ 463607 h 605613"/>
              <a:gd name="connsiteX4" fmla="*/ 238090 w 628616"/>
              <a:gd name="connsiteY4" fmla="*/ 327081 h 605613"/>
              <a:gd name="connsiteX5" fmla="*/ 196815 w 628616"/>
              <a:gd name="connsiteY5" fmla="*/ 168331 h 605613"/>
              <a:gd name="connsiteX6" fmla="*/ 25365 w 628616"/>
              <a:gd name="connsiteY6" fmla="*/ 3231 h 605613"/>
              <a:gd name="connsiteX0" fmla="*/ 25365 w 666735"/>
              <a:gd name="connsiteY0" fmla="*/ 30 h 602412"/>
              <a:gd name="connsiteX1" fmla="*/ 542890 w 666735"/>
              <a:gd name="connsiteY1" fmla="*/ 177831 h 602412"/>
              <a:gd name="connsiteX2" fmla="*/ 628615 w 666735"/>
              <a:gd name="connsiteY2" fmla="*/ 320705 h 602412"/>
              <a:gd name="connsiteX3" fmla="*/ 31715 w 666735"/>
              <a:gd name="connsiteY3" fmla="*/ 600105 h 602412"/>
              <a:gd name="connsiteX4" fmla="*/ 165065 w 666735"/>
              <a:gd name="connsiteY4" fmla="*/ 460406 h 602412"/>
              <a:gd name="connsiteX5" fmla="*/ 238090 w 666735"/>
              <a:gd name="connsiteY5" fmla="*/ 323880 h 602412"/>
              <a:gd name="connsiteX6" fmla="*/ 196815 w 666735"/>
              <a:gd name="connsiteY6" fmla="*/ 165130 h 602412"/>
              <a:gd name="connsiteX7" fmla="*/ 25365 w 666735"/>
              <a:gd name="connsiteY7" fmla="*/ 30 h 602412"/>
              <a:gd name="connsiteX0" fmla="*/ 10654 w 615988"/>
              <a:gd name="connsiteY0" fmla="*/ 30 h 600875"/>
              <a:gd name="connsiteX1" fmla="*/ 528179 w 615988"/>
              <a:gd name="connsiteY1" fmla="*/ 177831 h 600875"/>
              <a:gd name="connsiteX2" fmla="*/ 613904 w 615988"/>
              <a:gd name="connsiteY2" fmla="*/ 320705 h 600875"/>
              <a:gd name="connsiteX3" fmla="*/ 509129 w 615988"/>
              <a:gd name="connsiteY3" fmla="*/ 444530 h 600875"/>
              <a:gd name="connsiteX4" fmla="*/ 17004 w 615988"/>
              <a:gd name="connsiteY4" fmla="*/ 600105 h 600875"/>
              <a:gd name="connsiteX5" fmla="*/ 150354 w 615988"/>
              <a:gd name="connsiteY5" fmla="*/ 460406 h 600875"/>
              <a:gd name="connsiteX6" fmla="*/ 223379 w 615988"/>
              <a:gd name="connsiteY6" fmla="*/ 323880 h 600875"/>
              <a:gd name="connsiteX7" fmla="*/ 182104 w 615988"/>
              <a:gd name="connsiteY7" fmla="*/ 165130 h 600875"/>
              <a:gd name="connsiteX8" fmla="*/ 10654 w 615988"/>
              <a:gd name="connsiteY8" fmla="*/ 30 h 600875"/>
              <a:gd name="connsiteX0" fmla="*/ 10654 w 615988"/>
              <a:gd name="connsiteY0" fmla="*/ 30 h 600875"/>
              <a:gd name="connsiteX1" fmla="*/ 528179 w 615988"/>
              <a:gd name="connsiteY1" fmla="*/ 177831 h 600875"/>
              <a:gd name="connsiteX2" fmla="*/ 613904 w 615988"/>
              <a:gd name="connsiteY2" fmla="*/ 320705 h 600875"/>
              <a:gd name="connsiteX3" fmla="*/ 509129 w 615988"/>
              <a:gd name="connsiteY3" fmla="*/ 444530 h 600875"/>
              <a:gd name="connsiteX4" fmla="*/ 17004 w 615988"/>
              <a:gd name="connsiteY4" fmla="*/ 600105 h 600875"/>
              <a:gd name="connsiteX5" fmla="*/ 150354 w 615988"/>
              <a:gd name="connsiteY5" fmla="*/ 460406 h 600875"/>
              <a:gd name="connsiteX6" fmla="*/ 175754 w 615988"/>
              <a:gd name="connsiteY6" fmla="*/ 330230 h 600875"/>
              <a:gd name="connsiteX7" fmla="*/ 182104 w 615988"/>
              <a:gd name="connsiteY7" fmla="*/ 165130 h 600875"/>
              <a:gd name="connsiteX8" fmla="*/ 10654 w 615988"/>
              <a:gd name="connsiteY8" fmla="*/ 30 h 600875"/>
              <a:gd name="connsiteX0" fmla="*/ 10654 w 615988"/>
              <a:gd name="connsiteY0" fmla="*/ 30 h 600745"/>
              <a:gd name="connsiteX1" fmla="*/ 528179 w 615988"/>
              <a:gd name="connsiteY1" fmla="*/ 177831 h 600745"/>
              <a:gd name="connsiteX2" fmla="*/ 613904 w 615988"/>
              <a:gd name="connsiteY2" fmla="*/ 320705 h 600745"/>
              <a:gd name="connsiteX3" fmla="*/ 509129 w 615988"/>
              <a:gd name="connsiteY3" fmla="*/ 444530 h 600745"/>
              <a:gd name="connsiteX4" fmla="*/ 17004 w 615988"/>
              <a:gd name="connsiteY4" fmla="*/ 600105 h 600745"/>
              <a:gd name="connsiteX5" fmla="*/ 96379 w 615988"/>
              <a:gd name="connsiteY5" fmla="*/ 438181 h 600745"/>
              <a:gd name="connsiteX6" fmla="*/ 175754 w 615988"/>
              <a:gd name="connsiteY6" fmla="*/ 330230 h 600745"/>
              <a:gd name="connsiteX7" fmla="*/ 182104 w 615988"/>
              <a:gd name="connsiteY7" fmla="*/ 165130 h 600745"/>
              <a:gd name="connsiteX8" fmla="*/ 10654 w 615988"/>
              <a:gd name="connsiteY8" fmla="*/ 30 h 600745"/>
              <a:gd name="connsiteX0" fmla="*/ 21110 w 626444"/>
              <a:gd name="connsiteY0" fmla="*/ 78 h 600793"/>
              <a:gd name="connsiteX1" fmla="*/ 538635 w 626444"/>
              <a:gd name="connsiteY1" fmla="*/ 177879 h 600793"/>
              <a:gd name="connsiteX2" fmla="*/ 624360 w 626444"/>
              <a:gd name="connsiteY2" fmla="*/ 320753 h 600793"/>
              <a:gd name="connsiteX3" fmla="*/ 519585 w 626444"/>
              <a:gd name="connsiteY3" fmla="*/ 444578 h 600793"/>
              <a:gd name="connsiteX4" fmla="*/ 27460 w 626444"/>
              <a:gd name="connsiteY4" fmla="*/ 600153 h 600793"/>
              <a:gd name="connsiteX5" fmla="*/ 106835 w 626444"/>
              <a:gd name="connsiteY5" fmla="*/ 438229 h 600793"/>
              <a:gd name="connsiteX6" fmla="*/ 186210 w 626444"/>
              <a:gd name="connsiteY6" fmla="*/ 330278 h 600793"/>
              <a:gd name="connsiteX7" fmla="*/ 113185 w 626444"/>
              <a:gd name="connsiteY7" fmla="*/ 200103 h 600793"/>
              <a:gd name="connsiteX8" fmla="*/ 21110 w 626444"/>
              <a:gd name="connsiteY8" fmla="*/ 78 h 600793"/>
              <a:gd name="connsiteX0" fmla="*/ 21110 w 626444"/>
              <a:gd name="connsiteY0" fmla="*/ 78 h 601383"/>
              <a:gd name="connsiteX1" fmla="*/ 538635 w 626444"/>
              <a:gd name="connsiteY1" fmla="*/ 177879 h 601383"/>
              <a:gd name="connsiteX2" fmla="*/ 624360 w 626444"/>
              <a:gd name="connsiteY2" fmla="*/ 320753 h 601383"/>
              <a:gd name="connsiteX3" fmla="*/ 519585 w 626444"/>
              <a:gd name="connsiteY3" fmla="*/ 444578 h 601383"/>
              <a:gd name="connsiteX4" fmla="*/ 27460 w 626444"/>
              <a:gd name="connsiteY4" fmla="*/ 600153 h 601383"/>
              <a:gd name="connsiteX5" fmla="*/ 110010 w 626444"/>
              <a:gd name="connsiteY5" fmla="*/ 501729 h 601383"/>
              <a:gd name="connsiteX6" fmla="*/ 186210 w 626444"/>
              <a:gd name="connsiteY6" fmla="*/ 330278 h 601383"/>
              <a:gd name="connsiteX7" fmla="*/ 113185 w 626444"/>
              <a:gd name="connsiteY7" fmla="*/ 200103 h 601383"/>
              <a:gd name="connsiteX8" fmla="*/ 21110 w 626444"/>
              <a:gd name="connsiteY8" fmla="*/ 78 h 601383"/>
              <a:gd name="connsiteX0" fmla="*/ 27001 w 632335"/>
              <a:gd name="connsiteY0" fmla="*/ 1356 h 602661"/>
              <a:gd name="connsiteX1" fmla="*/ 544526 w 632335"/>
              <a:gd name="connsiteY1" fmla="*/ 179157 h 602661"/>
              <a:gd name="connsiteX2" fmla="*/ 630251 w 632335"/>
              <a:gd name="connsiteY2" fmla="*/ 322031 h 602661"/>
              <a:gd name="connsiteX3" fmla="*/ 525476 w 632335"/>
              <a:gd name="connsiteY3" fmla="*/ 445856 h 602661"/>
              <a:gd name="connsiteX4" fmla="*/ 33351 w 632335"/>
              <a:gd name="connsiteY4" fmla="*/ 601431 h 602661"/>
              <a:gd name="connsiteX5" fmla="*/ 115901 w 632335"/>
              <a:gd name="connsiteY5" fmla="*/ 503007 h 602661"/>
              <a:gd name="connsiteX6" fmla="*/ 192101 w 632335"/>
              <a:gd name="connsiteY6" fmla="*/ 331556 h 602661"/>
              <a:gd name="connsiteX7" fmla="*/ 90501 w 632335"/>
              <a:gd name="connsiteY7" fmla="*/ 109306 h 602661"/>
              <a:gd name="connsiteX8" fmla="*/ 27001 w 632335"/>
              <a:gd name="connsiteY8" fmla="*/ 1356 h 602661"/>
              <a:gd name="connsiteX0" fmla="*/ 33721 w 639055"/>
              <a:gd name="connsiteY0" fmla="*/ 3608 h 604913"/>
              <a:gd name="connsiteX1" fmla="*/ 551246 w 639055"/>
              <a:gd name="connsiteY1" fmla="*/ 181409 h 604913"/>
              <a:gd name="connsiteX2" fmla="*/ 636971 w 639055"/>
              <a:gd name="connsiteY2" fmla="*/ 324283 h 604913"/>
              <a:gd name="connsiteX3" fmla="*/ 532196 w 639055"/>
              <a:gd name="connsiteY3" fmla="*/ 448108 h 604913"/>
              <a:gd name="connsiteX4" fmla="*/ 40071 w 639055"/>
              <a:gd name="connsiteY4" fmla="*/ 603683 h 604913"/>
              <a:gd name="connsiteX5" fmla="*/ 122621 w 639055"/>
              <a:gd name="connsiteY5" fmla="*/ 505259 h 604913"/>
              <a:gd name="connsiteX6" fmla="*/ 198821 w 639055"/>
              <a:gd name="connsiteY6" fmla="*/ 333808 h 604913"/>
              <a:gd name="connsiteX7" fmla="*/ 71821 w 639055"/>
              <a:gd name="connsiteY7" fmla="*/ 82983 h 604913"/>
              <a:gd name="connsiteX8" fmla="*/ 33721 w 639055"/>
              <a:gd name="connsiteY8" fmla="*/ 3608 h 604913"/>
              <a:gd name="connsiteX0" fmla="*/ 29334 w 634668"/>
              <a:gd name="connsiteY0" fmla="*/ 1527 h 602832"/>
              <a:gd name="connsiteX1" fmla="*/ 546859 w 634668"/>
              <a:gd name="connsiteY1" fmla="*/ 179328 h 602832"/>
              <a:gd name="connsiteX2" fmla="*/ 632584 w 634668"/>
              <a:gd name="connsiteY2" fmla="*/ 322202 h 602832"/>
              <a:gd name="connsiteX3" fmla="*/ 527809 w 634668"/>
              <a:gd name="connsiteY3" fmla="*/ 446027 h 602832"/>
              <a:gd name="connsiteX4" fmla="*/ 35684 w 634668"/>
              <a:gd name="connsiteY4" fmla="*/ 601602 h 602832"/>
              <a:gd name="connsiteX5" fmla="*/ 118234 w 634668"/>
              <a:gd name="connsiteY5" fmla="*/ 503178 h 602832"/>
              <a:gd name="connsiteX6" fmla="*/ 194434 w 634668"/>
              <a:gd name="connsiteY6" fmla="*/ 331727 h 602832"/>
              <a:gd name="connsiteX7" fmla="*/ 83309 w 634668"/>
              <a:gd name="connsiteY7" fmla="*/ 106302 h 602832"/>
              <a:gd name="connsiteX8" fmla="*/ 29334 w 634668"/>
              <a:gd name="connsiteY8" fmla="*/ 1527 h 602832"/>
              <a:gd name="connsiteX0" fmla="*/ 28189 w 631490"/>
              <a:gd name="connsiteY0" fmla="*/ 1202 h 602507"/>
              <a:gd name="connsiteX1" fmla="*/ 529839 w 631490"/>
              <a:gd name="connsiteY1" fmla="*/ 169478 h 602507"/>
              <a:gd name="connsiteX2" fmla="*/ 631439 w 631490"/>
              <a:gd name="connsiteY2" fmla="*/ 321877 h 602507"/>
              <a:gd name="connsiteX3" fmla="*/ 526664 w 631490"/>
              <a:gd name="connsiteY3" fmla="*/ 445702 h 602507"/>
              <a:gd name="connsiteX4" fmla="*/ 34539 w 631490"/>
              <a:gd name="connsiteY4" fmla="*/ 601277 h 602507"/>
              <a:gd name="connsiteX5" fmla="*/ 117089 w 631490"/>
              <a:gd name="connsiteY5" fmla="*/ 502853 h 602507"/>
              <a:gd name="connsiteX6" fmla="*/ 193289 w 631490"/>
              <a:gd name="connsiteY6" fmla="*/ 331402 h 602507"/>
              <a:gd name="connsiteX7" fmla="*/ 82164 w 631490"/>
              <a:gd name="connsiteY7" fmla="*/ 105977 h 602507"/>
              <a:gd name="connsiteX8" fmla="*/ 28189 w 631490"/>
              <a:gd name="connsiteY8" fmla="*/ 1202 h 602507"/>
              <a:gd name="connsiteX0" fmla="*/ 28189 w 636742"/>
              <a:gd name="connsiteY0" fmla="*/ 1202 h 602507"/>
              <a:gd name="connsiteX1" fmla="*/ 529839 w 636742"/>
              <a:gd name="connsiteY1" fmla="*/ 169478 h 602507"/>
              <a:gd name="connsiteX2" fmla="*/ 631439 w 636742"/>
              <a:gd name="connsiteY2" fmla="*/ 321877 h 602507"/>
              <a:gd name="connsiteX3" fmla="*/ 558414 w 636742"/>
              <a:gd name="connsiteY3" fmla="*/ 442527 h 602507"/>
              <a:gd name="connsiteX4" fmla="*/ 34539 w 636742"/>
              <a:gd name="connsiteY4" fmla="*/ 601277 h 602507"/>
              <a:gd name="connsiteX5" fmla="*/ 117089 w 636742"/>
              <a:gd name="connsiteY5" fmla="*/ 502853 h 602507"/>
              <a:gd name="connsiteX6" fmla="*/ 193289 w 636742"/>
              <a:gd name="connsiteY6" fmla="*/ 331402 h 602507"/>
              <a:gd name="connsiteX7" fmla="*/ 82164 w 636742"/>
              <a:gd name="connsiteY7" fmla="*/ 105977 h 602507"/>
              <a:gd name="connsiteX8" fmla="*/ 28189 w 636742"/>
              <a:gd name="connsiteY8" fmla="*/ 1202 h 602507"/>
              <a:gd name="connsiteX0" fmla="*/ 28189 w 631730"/>
              <a:gd name="connsiteY0" fmla="*/ 1202 h 602507"/>
              <a:gd name="connsiteX1" fmla="*/ 529839 w 631730"/>
              <a:gd name="connsiteY1" fmla="*/ 169478 h 602507"/>
              <a:gd name="connsiteX2" fmla="*/ 631439 w 631730"/>
              <a:gd name="connsiteY2" fmla="*/ 321877 h 602507"/>
              <a:gd name="connsiteX3" fmla="*/ 536189 w 631730"/>
              <a:gd name="connsiteY3" fmla="*/ 445702 h 602507"/>
              <a:gd name="connsiteX4" fmla="*/ 34539 w 631730"/>
              <a:gd name="connsiteY4" fmla="*/ 601277 h 602507"/>
              <a:gd name="connsiteX5" fmla="*/ 117089 w 631730"/>
              <a:gd name="connsiteY5" fmla="*/ 502853 h 602507"/>
              <a:gd name="connsiteX6" fmla="*/ 193289 w 631730"/>
              <a:gd name="connsiteY6" fmla="*/ 331402 h 602507"/>
              <a:gd name="connsiteX7" fmla="*/ 82164 w 631730"/>
              <a:gd name="connsiteY7" fmla="*/ 105977 h 602507"/>
              <a:gd name="connsiteX8" fmla="*/ 28189 w 631730"/>
              <a:gd name="connsiteY8" fmla="*/ 1202 h 602507"/>
              <a:gd name="connsiteX0" fmla="*/ 28189 w 631730"/>
              <a:gd name="connsiteY0" fmla="*/ 1202 h 602507"/>
              <a:gd name="connsiteX1" fmla="*/ 529839 w 631730"/>
              <a:gd name="connsiteY1" fmla="*/ 169478 h 602507"/>
              <a:gd name="connsiteX2" fmla="*/ 631439 w 631730"/>
              <a:gd name="connsiteY2" fmla="*/ 321877 h 602507"/>
              <a:gd name="connsiteX3" fmla="*/ 536189 w 631730"/>
              <a:gd name="connsiteY3" fmla="*/ 445702 h 602507"/>
              <a:gd name="connsiteX4" fmla="*/ 34539 w 631730"/>
              <a:gd name="connsiteY4" fmla="*/ 601277 h 602507"/>
              <a:gd name="connsiteX5" fmla="*/ 117089 w 631730"/>
              <a:gd name="connsiteY5" fmla="*/ 502853 h 602507"/>
              <a:gd name="connsiteX6" fmla="*/ 199639 w 631730"/>
              <a:gd name="connsiteY6" fmla="*/ 299652 h 602507"/>
              <a:gd name="connsiteX7" fmla="*/ 82164 w 631730"/>
              <a:gd name="connsiteY7" fmla="*/ 105977 h 602507"/>
              <a:gd name="connsiteX8" fmla="*/ 28189 w 631730"/>
              <a:gd name="connsiteY8" fmla="*/ 1202 h 602507"/>
              <a:gd name="connsiteX0" fmla="*/ 28189 w 631551"/>
              <a:gd name="connsiteY0" fmla="*/ 1202 h 602507"/>
              <a:gd name="connsiteX1" fmla="*/ 529839 w 631551"/>
              <a:gd name="connsiteY1" fmla="*/ 169478 h 602507"/>
              <a:gd name="connsiteX2" fmla="*/ 631439 w 631551"/>
              <a:gd name="connsiteY2" fmla="*/ 321877 h 602507"/>
              <a:gd name="connsiteX3" fmla="*/ 524512 w 631551"/>
              <a:gd name="connsiteY3" fmla="*/ 442527 h 602507"/>
              <a:gd name="connsiteX4" fmla="*/ 34539 w 631551"/>
              <a:gd name="connsiteY4" fmla="*/ 601277 h 602507"/>
              <a:gd name="connsiteX5" fmla="*/ 117089 w 631551"/>
              <a:gd name="connsiteY5" fmla="*/ 502853 h 602507"/>
              <a:gd name="connsiteX6" fmla="*/ 199639 w 631551"/>
              <a:gd name="connsiteY6" fmla="*/ 299652 h 602507"/>
              <a:gd name="connsiteX7" fmla="*/ 82164 w 631551"/>
              <a:gd name="connsiteY7" fmla="*/ 105977 h 602507"/>
              <a:gd name="connsiteX8" fmla="*/ 28189 w 631551"/>
              <a:gd name="connsiteY8" fmla="*/ 1202 h 602507"/>
              <a:gd name="connsiteX0" fmla="*/ 19418 w 628602"/>
              <a:gd name="connsiteY0" fmla="*/ 9478 h 610783"/>
              <a:gd name="connsiteX1" fmla="*/ 398465 w 628602"/>
              <a:gd name="connsiteY1" fmla="*/ 41229 h 610783"/>
              <a:gd name="connsiteX2" fmla="*/ 622668 w 628602"/>
              <a:gd name="connsiteY2" fmla="*/ 330153 h 610783"/>
              <a:gd name="connsiteX3" fmla="*/ 515741 w 628602"/>
              <a:gd name="connsiteY3" fmla="*/ 450803 h 610783"/>
              <a:gd name="connsiteX4" fmla="*/ 25768 w 628602"/>
              <a:gd name="connsiteY4" fmla="*/ 609553 h 610783"/>
              <a:gd name="connsiteX5" fmla="*/ 108318 w 628602"/>
              <a:gd name="connsiteY5" fmla="*/ 511129 h 610783"/>
              <a:gd name="connsiteX6" fmla="*/ 190868 w 628602"/>
              <a:gd name="connsiteY6" fmla="*/ 307928 h 610783"/>
              <a:gd name="connsiteX7" fmla="*/ 73393 w 628602"/>
              <a:gd name="connsiteY7" fmla="*/ 114253 h 610783"/>
              <a:gd name="connsiteX8" fmla="*/ 19418 w 628602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330153 h 610783"/>
              <a:gd name="connsiteX3" fmla="*/ 416491 w 622728"/>
              <a:gd name="connsiteY3" fmla="*/ 5206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330153 h 610783"/>
              <a:gd name="connsiteX3" fmla="*/ 416491 w 622728"/>
              <a:gd name="connsiteY3" fmla="*/ 5333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276178 h 610783"/>
              <a:gd name="connsiteX3" fmla="*/ 416491 w 622728"/>
              <a:gd name="connsiteY3" fmla="*/ 5333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2728" h="610783">
                <a:moveTo>
                  <a:pt x="19418" y="9478"/>
                </a:moveTo>
                <a:cubicBezTo>
                  <a:pt x="73597" y="-2693"/>
                  <a:pt x="297923" y="-12217"/>
                  <a:pt x="398465" y="41229"/>
                </a:cubicBezTo>
                <a:cubicBezTo>
                  <a:pt x="499007" y="94675"/>
                  <a:pt x="619664" y="194157"/>
                  <a:pt x="622668" y="276178"/>
                </a:cubicBezTo>
                <a:cubicBezTo>
                  <a:pt x="625672" y="358199"/>
                  <a:pt x="515974" y="486786"/>
                  <a:pt x="416491" y="533353"/>
                </a:cubicBezTo>
                <a:cubicBezTo>
                  <a:pt x="317008" y="579920"/>
                  <a:pt x="79743" y="598970"/>
                  <a:pt x="25768" y="609553"/>
                </a:cubicBezTo>
                <a:cubicBezTo>
                  <a:pt x="-28207" y="620136"/>
                  <a:pt x="73922" y="560341"/>
                  <a:pt x="108318" y="511129"/>
                </a:cubicBezTo>
                <a:cubicBezTo>
                  <a:pt x="142714" y="461917"/>
                  <a:pt x="196689" y="374074"/>
                  <a:pt x="190868" y="307928"/>
                </a:cubicBezTo>
                <a:cubicBezTo>
                  <a:pt x="185047" y="241782"/>
                  <a:pt x="108847" y="168228"/>
                  <a:pt x="73393" y="114253"/>
                </a:cubicBezTo>
                <a:cubicBezTo>
                  <a:pt x="37939" y="60278"/>
                  <a:pt x="-34761" y="21649"/>
                  <a:pt x="19418" y="9478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510EBFA-F4C9-40B3-A7EA-1CBFE791E71B}"/>
              </a:ext>
            </a:extLst>
          </p:cNvPr>
          <p:cNvCxnSpPr>
            <a:cxnSpLocks/>
          </p:cNvCxnSpPr>
          <p:nvPr/>
        </p:nvCxnSpPr>
        <p:spPr>
          <a:xfrm flipV="1">
            <a:off x="4668896" y="3224460"/>
            <a:ext cx="0" cy="463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0ED8D7D-A0E7-488C-A073-556367B3DE91}"/>
              </a:ext>
            </a:extLst>
          </p:cNvPr>
          <p:cNvCxnSpPr>
            <a:cxnSpLocks/>
          </p:cNvCxnSpPr>
          <p:nvPr/>
        </p:nvCxnSpPr>
        <p:spPr>
          <a:xfrm flipH="1">
            <a:off x="4668896" y="3687824"/>
            <a:ext cx="5527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FF1F7B0-1EA9-44ED-9553-91B11A6F8B1C}"/>
              </a:ext>
            </a:extLst>
          </p:cNvPr>
          <p:cNvCxnSpPr>
            <a:cxnSpLocks/>
            <a:endCxn id="34" idx="3"/>
          </p:cNvCxnSpPr>
          <p:nvPr/>
        </p:nvCxnSpPr>
        <p:spPr>
          <a:xfrm flipH="1">
            <a:off x="5028793" y="4162513"/>
            <a:ext cx="1928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77A90C7-4D5A-4EBA-9D7A-894E8EE2E720}"/>
              </a:ext>
            </a:extLst>
          </p:cNvPr>
          <p:cNvCxnSpPr>
            <a:cxnSpLocks/>
          </p:cNvCxnSpPr>
          <p:nvPr/>
        </p:nvCxnSpPr>
        <p:spPr>
          <a:xfrm flipV="1">
            <a:off x="5221686" y="3687826"/>
            <a:ext cx="0" cy="47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F793981-532D-46A6-8D54-892070B1FD2C}"/>
              </a:ext>
            </a:extLst>
          </p:cNvPr>
          <p:cNvCxnSpPr>
            <a:cxnSpLocks/>
          </p:cNvCxnSpPr>
          <p:nvPr/>
        </p:nvCxnSpPr>
        <p:spPr>
          <a:xfrm flipH="1">
            <a:off x="4668897" y="3224460"/>
            <a:ext cx="2807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BACE0E-E216-43D7-92DD-7D16A1776167}"/>
              </a:ext>
            </a:extLst>
          </p:cNvPr>
          <p:cNvCxnSpPr/>
          <p:nvPr/>
        </p:nvCxnSpPr>
        <p:spPr>
          <a:xfrm>
            <a:off x="5638992" y="3213864"/>
            <a:ext cx="350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06B1828-985D-49B7-ADD7-56AD0E0C593F}"/>
              </a:ext>
            </a:extLst>
          </p:cNvPr>
          <p:cNvCxnSpPr>
            <a:cxnSpLocks/>
          </p:cNvCxnSpPr>
          <p:nvPr/>
        </p:nvCxnSpPr>
        <p:spPr>
          <a:xfrm flipV="1">
            <a:off x="5986410" y="1832329"/>
            <a:ext cx="17382" cy="2055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EFE7CBD-E6EA-43AF-A9CE-47204F8B4711}"/>
              </a:ext>
            </a:extLst>
          </p:cNvPr>
          <p:cNvCxnSpPr>
            <a:cxnSpLocks/>
          </p:cNvCxnSpPr>
          <p:nvPr/>
        </p:nvCxnSpPr>
        <p:spPr>
          <a:xfrm>
            <a:off x="6006949" y="1833759"/>
            <a:ext cx="44026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FAFFE5B-742D-45AA-B4B7-EE4001ADFCBC}"/>
              </a:ext>
            </a:extLst>
          </p:cNvPr>
          <p:cNvCxnSpPr>
            <a:cxnSpLocks/>
          </p:cNvCxnSpPr>
          <p:nvPr/>
        </p:nvCxnSpPr>
        <p:spPr>
          <a:xfrm>
            <a:off x="6003792" y="2236404"/>
            <a:ext cx="443425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63323BC-D81C-4EA3-9D00-684F3EBDCB37}"/>
              </a:ext>
            </a:extLst>
          </p:cNvPr>
          <p:cNvCxnSpPr>
            <a:cxnSpLocks/>
          </p:cNvCxnSpPr>
          <p:nvPr/>
        </p:nvCxnSpPr>
        <p:spPr>
          <a:xfrm>
            <a:off x="6003792" y="2643614"/>
            <a:ext cx="443645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498D36F-CA41-444E-88B4-A069B4F0E457}"/>
              </a:ext>
            </a:extLst>
          </p:cNvPr>
          <p:cNvCxnSpPr>
            <a:cxnSpLocks/>
          </p:cNvCxnSpPr>
          <p:nvPr/>
        </p:nvCxnSpPr>
        <p:spPr>
          <a:xfrm>
            <a:off x="6003792" y="3072753"/>
            <a:ext cx="45016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5B6FF67-416F-43AD-9791-3DD3DDB7166B}"/>
              </a:ext>
            </a:extLst>
          </p:cNvPr>
          <p:cNvCxnSpPr>
            <a:cxnSpLocks/>
          </p:cNvCxnSpPr>
          <p:nvPr/>
        </p:nvCxnSpPr>
        <p:spPr>
          <a:xfrm>
            <a:off x="5989604" y="3456142"/>
            <a:ext cx="464348" cy="4463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1101639-BBAE-401D-8859-05A0B92D10C3}"/>
              </a:ext>
            </a:extLst>
          </p:cNvPr>
          <p:cNvCxnSpPr>
            <a:cxnSpLocks/>
          </p:cNvCxnSpPr>
          <p:nvPr/>
        </p:nvCxnSpPr>
        <p:spPr>
          <a:xfrm>
            <a:off x="5989604" y="3887431"/>
            <a:ext cx="457613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75DF708-1CC5-4398-A30B-FF29375D3D01}"/>
              </a:ext>
            </a:extLst>
          </p:cNvPr>
          <p:cNvSpPr txBox="1"/>
          <p:nvPr/>
        </p:nvSpPr>
        <p:spPr>
          <a:xfrm>
            <a:off x="5745533" y="4318391"/>
            <a:ext cx="1312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To successors</a:t>
            </a:r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A429226-439F-4BC7-8755-31A7097FA9F8}"/>
              </a:ext>
            </a:extLst>
          </p:cNvPr>
          <p:cNvSpPr/>
          <p:nvPr/>
        </p:nvSpPr>
        <p:spPr>
          <a:xfrm>
            <a:off x="1064834" y="2196600"/>
            <a:ext cx="1355661" cy="70897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Input buffer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64Kx8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65237E5-1A90-4528-8A78-B8D141F855A3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2420495" y="2551088"/>
            <a:ext cx="1261897" cy="82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976F497-AAC5-4F54-952B-D8BCCA823044}"/>
              </a:ext>
            </a:extLst>
          </p:cNvPr>
          <p:cNvCxnSpPr>
            <a:cxnSpLocks/>
          </p:cNvCxnSpPr>
          <p:nvPr/>
        </p:nvCxnSpPr>
        <p:spPr>
          <a:xfrm>
            <a:off x="667920" y="2551087"/>
            <a:ext cx="37299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6C185E7-4CB6-439C-B951-3F546FD80BBA}"/>
              </a:ext>
            </a:extLst>
          </p:cNvPr>
          <p:cNvSpPr txBox="1"/>
          <p:nvPr/>
        </p:nvSpPr>
        <p:spPr>
          <a:xfrm rot="16200000">
            <a:off x="-76262" y="2325843"/>
            <a:ext cx="11048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counter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1F3BAFB-9C7C-4545-A03A-37D3CAB71CE4}"/>
              </a:ext>
            </a:extLst>
          </p:cNvPr>
          <p:cNvCxnSpPr>
            <a:cxnSpLocks/>
          </p:cNvCxnSpPr>
          <p:nvPr/>
        </p:nvCxnSpPr>
        <p:spPr>
          <a:xfrm>
            <a:off x="6800395" y="1931669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DBD1A17-F037-4CF3-BBB5-61A3D2D85A63}"/>
              </a:ext>
            </a:extLst>
          </p:cNvPr>
          <p:cNvCxnSpPr>
            <a:cxnSpLocks/>
          </p:cNvCxnSpPr>
          <p:nvPr/>
        </p:nvCxnSpPr>
        <p:spPr>
          <a:xfrm>
            <a:off x="6800395" y="2344285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BD50FCC-0135-49A5-81D8-307C039000F3}"/>
              </a:ext>
            </a:extLst>
          </p:cNvPr>
          <p:cNvCxnSpPr>
            <a:cxnSpLocks/>
          </p:cNvCxnSpPr>
          <p:nvPr/>
        </p:nvCxnSpPr>
        <p:spPr>
          <a:xfrm>
            <a:off x="6800395" y="2756901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E4ABFD4-0E33-4EAC-ADA4-31CBC077082A}"/>
              </a:ext>
            </a:extLst>
          </p:cNvPr>
          <p:cNvCxnSpPr>
            <a:cxnSpLocks/>
          </p:cNvCxnSpPr>
          <p:nvPr/>
        </p:nvCxnSpPr>
        <p:spPr>
          <a:xfrm>
            <a:off x="6800395" y="3169517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DE79213-5D7B-4C2F-98C6-DE8EC3AF6BF7}"/>
              </a:ext>
            </a:extLst>
          </p:cNvPr>
          <p:cNvCxnSpPr>
            <a:cxnSpLocks/>
          </p:cNvCxnSpPr>
          <p:nvPr/>
        </p:nvCxnSpPr>
        <p:spPr>
          <a:xfrm>
            <a:off x="6800395" y="3582133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AFF28469-14CA-46B6-8BF9-0704F72BF12E}"/>
              </a:ext>
            </a:extLst>
          </p:cNvPr>
          <p:cNvCxnSpPr>
            <a:cxnSpLocks/>
          </p:cNvCxnSpPr>
          <p:nvPr/>
        </p:nvCxnSpPr>
        <p:spPr>
          <a:xfrm>
            <a:off x="6800395" y="3994750"/>
            <a:ext cx="206038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Delay 67">
            <a:extLst>
              <a:ext uri="{FF2B5EF4-FFF2-40B4-BE49-F238E27FC236}">
                <a16:creationId xmlns:a16="http://schemas.microsoft.com/office/drawing/2014/main" id="{EAFBB621-B486-43A7-84EA-13CD1D76D054}"/>
              </a:ext>
            </a:extLst>
          </p:cNvPr>
          <p:cNvSpPr/>
          <p:nvPr/>
        </p:nvSpPr>
        <p:spPr>
          <a:xfrm>
            <a:off x="6459649" y="1744287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lowchart: Delay 68">
            <a:extLst>
              <a:ext uri="{FF2B5EF4-FFF2-40B4-BE49-F238E27FC236}">
                <a16:creationId xmlns:a16="http://schemas.microsoft.com/office/drawing/2014/main" id="{16869761-F75C-4D33-A052-2AE22C2FF0D0}"/>
              </a:ext>
            </a:extLst>
          </p:cNvPr>
          <p:cNvSpPr/>
          <p:nvPr/>
        </p:nvSpPr>
        <p:spPr>
          <a:xfrm>
            <a:off x="6459774" y="2155417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Delay 69">
            <a:extLst>
              <a:ext uri="{FF2B5EF4-FFF2-40B4-BE49-F238E27FC236}">
                <a16:creationId xmlns:a16="http://schemas.microsoft.com/office/drawing/2014/main" id="{30F076EA-223D-4486-8B64-CD194DF220A4}"/>
              </a:ext>
            </a:extLst>
          </p:cNvPr>
          <p:cNvSpPr/>
          <p:nvPr/>
        </p:nvSpPr>
        <p:spPr>
          <a:xfrm>
            <a:off x="6459649" y="2566547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lowchart: Delay 70">
            <a:extLst>
              <a:ext uri="{FF2B5EF4-FFF2-40B4-BE49-F238E27FC236}">
                <a16:creationId xmlns:a16="http://schemas.microsoft.com/office/drawing/2014/main" id="{BFEE49ED-D9C8-498C-87E1-E862AACADB6E}"/>
              </a:ext>
            </a:extLst>
          </p:cNvPr>
          <p:cNvSpPr/>
          <p:nvPr/>
        </p:nvSpPr>
        <p:spPr>
          <a:xfrm>
            <a:off x="6461324" y="2977677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lowchart: Delay 71">
            <a:extLst>
              <a:ext uri="{FF2B5EF4-FFF2-40B4-BE49-F238E27FC236}">
                <a16:creationId xmlns:a16="http://schemas.microsoft.com/office/drawing/2014/main" id="{4C638AD9-3300-4B92-9DFA-49E4F228CBBF}"/>
              </a:ext>
            </a:extLst>
          </p:cNvPr>
          <p:cNvSpPr/>
          <p:nvPr/>
        </p:nvSpPr>
        <p:spPr>
          <a:xfrm>
            <a:off x="6462551" y="3388807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lowchart: Delay 72">
            <a:extLst>
              <a:ext uri="{FF2B5EF4-FFF2-40B4-BE49-F238E27FC236}">
                <a16:creationId xmlns:a16="http://schemas.microsoft.com/office/drawing/2014/main" id="{747B90DC-00E7-4AC4-9E6C-01AAD96B60AC}"/>
              </a:ext>
            </a:extLst>
          </p:cNvPr>
          <p:cNvSpPr/>
          <p:nvPr/>
        </p:nvSpPr>
        <p:spPr>
          <a:xfrm>
            <a:off x="6459649" y="3799939"/>
            <a:ext cx="340746" cy="377049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D3A6E19-E37F-4F25-AC38-F9540D7DA058}"/>
              </a:ext>
            </a:extLst>
          </p:cNvPr>
          <p:cNvCxnSpPr>
            <a:cxnSpLocks/>
          </p:cNvCxnSpPr>
          <p:nvPr/>
        </p:nvCxnSpPr>
        <p:spPr>
          <a:xfrm flipV="1">
            <a:off x="6292586" y="2024319"/>
            <a:ext cx="166135" cy="204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6839260-EF3A-47A8-B892-9C8639DFD18A}"/>
              </a:ext>
            </a:extLst>
          </p:cNvPr>
          <p:cNvCxnSpPr>
            <a:cxnSpLocks/>
          </p:cNvCxnSpPr>
          <p:nvPr/>
        </p:nvCxnSpPr>
        <p:spPr>
          <a:xfrm flipV="1">
            <a:off x="6293451" y="2438411"/>
            <a:ext cx="166135" cy="204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DAC9BAA-61DD-4321-9AA3-3655DEE1F312}"/>
              </a:ext>
            </a:extLst>
          </p:cNvPr>
          <p:cNvCxnSpPr>
            <a:cxnSpLocks/>
          </p:cNvCxnSpPr>
          <p:nvPr/>
        </p:nvCxnSpPr>
        <p:spPr>
          <a:xfrm flipV="1">
            <a:off x="6291020" y="2852503"/>
            <a:ext cx="166135" cy="204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681E6EB-582A-4380-9186-60DD9CF78D24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6281485" y="3266596"/>
            <a:ext cx="174030" cy="3312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89C6963-447E-4462-A459-07CDCC920BA6}"/>
              </a:ext>
            </a:extLst>
          </p:cNvPr>
          <p:cNvCxnSpPr>
            <a:cxnSpLocks/>
          </p:cNvCxnSpPr>
          <p:nvPr/>
        </p:nvCxnSpPr>
        <p:spPr>
          <a:xfrm flipV="1">
            <a:off x="6292584" y="3683693"/>
            <a:ext cx="169967" cy="402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D458FEB-EF7D-4178-A6DB-9AD904A83EF5}"/>
              </a:ext>
            </a:extLst>
          </p:cNvPr>
          <p:cNvCxnSpPr>
            <a:cxnSpLocks/>
          </p:cNvCxnSpPr>
          <p:nvPr/>
        </p:nvCxnSpPr>
        <p:spPr>
          <a:xfrm flipV="1">
            <a:off x="6281889" y="4097984"/>
            <a:ext cx="169967" cy="402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7FA73F8D-C2B6-43A1-ADD2-8DA774493A4B}"/>
              </a:ext>
            </a:extLst>
          </p:cNvPr>
          <p:cNvSpPr/>
          <p:nvPr/>
        </p:nvSpPr>
        <p:spPr>
          <a:xfrm>
            <a:off x="6062412" y="1911402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2B9731-96FC-454E-9754-34324D075164}"/>
              </a:ext>
            </a:extLst>
          </p:cNvPr>
          <p:cNvSpPr/>
          <p:nvPr/>
        </p:nvSpPr>
        <p:spPr>
          <a:xfrm>
            <a:off x="6062411" y="2740948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1EB6A44-907E-496B-B16E-EDF6EB38AD1B}"/>
              </a:ext>
            </a:extLst>
          </p:cNvPr>
          <p:cNvSpPr/>
          <p:nvPr/>
        </p:nvSpPr>
        <p:spPr>
          <a:xfrm>
            <a:off x="6062412" y="2326175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7AEEBA9-FAB5-45C1-9123-B2FB7618444A}"/>
              </a:ext>
            </a:extLst>
          </p:cNvPr>
          <p:cNvSpPr/>
          <p:nvPr/>
        </p:nvSpPr>
        <p:spPr>
          <a:xfrm>
            <a:off x="6062410" y="3570494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B130239-E520-4594-A674-8724D09ED29D}"/>
              </a:ext>
            </a:extLst>
          </p:cNvPr>
          <p:cNvSpPr/>
          <p:nvPr/>
        </p:nvSpPr>
        <p:spPr>
          <a:xfrm>
            <a:off x="6062410" y="3155721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C168E9B-A292-4484-B46A-61E84C0D7AE6}"/>
              </a:ext>
            </a:extLst>
          </p:cNvPr>
          <p:cNvSpPr/>
          <p:nvPr/>
        </p:nvSpPr>
        <p:spPr>
          <a:xfrm>
            <a:off x="6062409" y="3985265"/>
            <a:ext cx="219075" cy="228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18217C3-4FA3-4038-A6A4-021601101D92}"/>
              </a:ext>
            </a:extLst>
          </p:cNvPr>
          <p:cNvSpPr/>
          <p:nvPr/>
        </p:nvSpPr>
        <p:spPr>
          <a:xfrm>
            <a:off x="4211244" y="2311162"/>
            <a:ext cx="649778" cy="420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start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10D5ECE-C09E-4947-9BC9-2E5237F29493}"/>
              </a:ext>
            </a:extLst>
          </p:cNvPr>
          <p:cNvSpPr/>
          <p:nvPr/>
        </p:nvSpPr>
        <p:spPr>
          <a:xfrm>
            <a:off x="4966473" y="2313086"/>
            <a:ext cx="677613" cy="420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report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7DDB3240-A83F-4B8A-9F88-AAF7DA262615}"/>
              </a:ext>
            </a:extLst>
          </p:cNvPr>
          <p:cNvSpPr/>
          <p:nvPr/>
        </p:nvSpPr>
        <p:spPr>
          <a:xfrm>
            <a:off x="6061874" y="1911350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806FEBDA-AFA0-41ED-B0B7-DC481C61858E}"/>
              </a:ext>
            </a:extLst>
          </p:cNvPr>
          <p:cNvSpPr/>
          <p:nvPr/>
        </p:nvSpPr>
        <p:spPr>
          <a:xfrm>
            <a:off x="6061873" y="2740896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78459CA7-FCFD-4764-A907-AE87899F82B9}"/>
              </a:ext>
            </a:extLst>
          </p:cNvPr>
          <p:cNvSpPr/>
          <p:nvPr/>
        </p:nvSpPr>
        <p:spPr>
          <a:xfrm>
            <a:off x="6061874" y="2326123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0676FE6-EAE1-419D-BB5C-580866992F95}"/>
              </a:ext>
            </a:extLst>
          </p:cNvPr>
          <p:cNvSpPr/>
          <p:nvPr/>
        </p:nvSpPr>
        <p:spPr>
          <a:xfrm>
            <a:off x="6061872" y="3570442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233F5F3-0343-4AC7-9279-BF734848611E}"/>
              </a:ext>
            </a:extLst>
          </p:cNvPr>
          <p:cNvSpPr/>
          <p:nvPr/>
        </p:nvSpPr>
        <p:spPr>
          <a:xfrm>
            <a:off x="6061872" y="3155669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E719E661-E733-4C21-9EE5-A76DF3190C79}"/>
              </a:ext>
            </a:extLst>
          </p:cNvPr>
          <p:cNvSpPr/>
          <p:nvPr/>
        </p:nvSpPr>
        <p:spPr>
          <a:xfrm>
            <a:off x="6061871" y="3985213"/>
            <a:ext cx="219075" cy="22837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C0424B91-7D4E-4021-B356-41E47ABFAD11}"/>
              </a:ext>
            </a:extLst>
          </p:cNvPr>
          <p:cNvSpPr/>
          <p:nvPr/>
        </p:nvSpPr>
        <p:spPr>
          <a:xfrm>
            <a:off x="4748148" y="3066662"/>
            <a:ext cx="190375" cy="245718"/>
          </a:xfrm>
          <a:custGeom>
            <a:avLst/>
            <a:gdLst>
              <a:gd name="connsiteX0" fmla="*/ 17699 w 976549"/>
              <a:gd name="connsiteY0" fmla="*/ 3 h 619132"/>
              <a:gd name="connsiteX1" fmla="*/ 976549 w 976549"/>
              <a:gd name="connsiteY1" fmla="*/ 339728 h 619132"/>
              <a:gd name="connsiteX2" fmla="*/ 24049 w 976549"/>
              <a:gd name="connsiteY2" fmla="*/ 619128 h 619132"/>
              <a:gd name="connsiteX3" fmla="*/ 328849 w 976549"/>
              <a:gd name="connsiteY3" fmla="*/ 346078 h 619132"/>
              <a:gd name="connsiteX4" fmla="*/ 17699 w 976549"/>
              <a:gd name="connsiteY4" fmla="*/ 3 h 619132"/>
              <a:gd name="connsiteX0" fmla="*/ 11730 w 773731"/>
              <a:gd name="connsiteY0" fmla="*/ 14 h 619143"/>
              <a:gd name="connsiteX1" fmla="*/ 773730 w 773731"/>
              <a:gd name="connsiteY1" fmla="*/ 333389 h 619143"/>
              <a:gd name="connsiteX2" fmla="*/ 18080 w 773731"/>
              <a:gd name="connsiteY2" fmla="*/ 619139 h 619143"/>
              <a:gd name="connsiteX3" fmla="*/ 322880 w 773731"/>
              <a:gd name="connsiteY3" fmla="*/ 346089 h 619143"/>
              <a:gd name="connsiteX4" fmla="*/ 11730 w 773731"/>
              <a:gd name="connsiteY4" fmla="*/ 14 h 619143"/>
              <a:gd name="connsiteX0" fmla="*/ 17079 w 779080"/>
              <a:gd name="connsiteY0" fmla="*/ 9 h 619138"/>
              <a:gd name="connsiteX1" fmla="*/ 779079 w 779080"/>
              <a:gd name="connsiteY1" fmla="*/ 333384 h 619138"/>
              <a:gd name="connsiteX2" fmla="*/ 23429 w 779080"/>
              <a:gd name="connsiteY2" fmla="*/ 619134 h 619138"/>
              <a:gd name="connsiteX3" fmla="*/ 229804 w 779080"/>
              <a:gd name="connsiteY3" fmla="*/ 323859 h 619138"/>
              <a:gd name="connsiteX4" fmla="*/ 17079 w 779080"/>
              <a:gd name="connsiteY4" fmla="*/ 9 h 619138"/>
              <a:gd name="connsiteX0" fmla="*/ 23953 w 785954"/>
              <a:gd name="connsiteY0" fmla="*/ 3693 h 622821"/>
              <a:gd name="connsiteX1" fmla="*/ 785953 w 785954"/>
              <a:gd name="connsiteY1" fmla="*/ 337068 h 622821"/>
              <a:gd name="connsiteX2" fmla="*/ 30303 w 785954"/>
              <a:gd name="connsiteY2" fmla="*/ 622818 h 622821"/>
              <a:gd name="connsiteX3" fmla="*/ 236678 w 785954"/>
              <a:gd name="connsiteY3" fmla="*/ 327543 h 622821"/>
              <a:gd name="connsiteX4" fmla="*/ 195403 w 785954"/>
              <a:gd name="connsiteY4" fmla="*/ 168793 h 622821"/>
              <a:gd name="connsiteX5" fmla="*/ 23953 w 785954"/>
              <a:gd name="connsiteY5" fmla="*/ 3693 h 622821"/>
              <a:gd name="connsiteX0" fmla="*/ 23953 w 785954"/>
              <a:gd name="connsiteY0" fmla="*/ 3693 h 625014"/>
              <a:gd name="connsiteX1" fmla="*/ 785953 w 785954"/>
              <a:gd name="connsiteY1" fmla="*/ 337068 h 625014"/>
              <a:gd name="connsiteX2" fmla="*/ 30303 w 785954"/>
              <a:gd name="connsiteY2" fmla="*/ 622818 h 625014"/>
              <a:gd name="connsiteX3" fmla="*/ 189053 w 785954"/>
              <a:gd name="connsiteY3" fmla="*/ 476769 h 625014"/>
              <a:gd name="connsiteX4" fmla="*/ 236678 w 785954"/>
              <a:gd name="connsiteY4" fmla="*/ 327543 h 625014"/>
              <a:gd name="connsiteX5" fmla="*/ 195403 w 785954"/>
              <a:gd name="connsiteY5" fmla="*/ 168793 h 625014"/>
              <a:gd name="connsiteX6" fmla="*/ 23953 w 785954"/>
              <a:gd name="connsiteY6" fmla="*/ 3693 h 625014"/>
              <a:gd name="connsiteX0" fmla="*/ 23953 w 785954"/>
              <a:gd name="connsiteY0" fmla="*/ 3693 h 606333"/>
              <a:gd name="connsiteX1" fmla="*/ 785953 w 785954"/>
              <a:gd name="connsiteY1" fmla="*/ 337068 h 606333"/>
              <a:gd name="connsiteX2" fmla="*/ 30303 w 785954"/>
              <a:gd name="connsiteY2" fmla="*/ 603768 h 606333"/>
              <a:gd name="connsiteX3" fmla="*/ 189053 w 785954"/>
              <a:gd name="connsiteY3" fmla="*/ 476769 h 606333"/>
              <a:gd name="connsiteX4" fmla="*/ 236678 w 785954"/>
              <a:gd name="connsiteY4" fmla="*/ 327543 h 606333"/>
              <a:gd name="connsiteX5" fmla="*/ 195403 w 785954"/>
              <a:gd name="connsiteY5" fmla="*/ 168793 h 606333"/>
              <a:gd name="connsiteX6" fmla="*/ 23953 w 785954"/>
              <a:gd name="connsiteY6" fmla="*/ 3693 h 606333"/>
              <a:gd name="connsiteX0" fmla="*/ 25365 w 787366"/>
              <a:gd name="connsiteY0" fmla="*/ 3693 h 606075"/>
              <a:gd name="connsiteX1" fmla="*/ 787365 w 787366"/>
              <a:gd name="connsiteY1" fmla="*/ 337068 h 606075"/>
              <a:gd name="connsiteX2" fmla="*/ 31715 w 787366"/>
              <a:gd name="connsiteY2" fmla="*/ 603768 h 606075"/>
              <a:gd name="connsiteX3" fmla="*/ 165065 w 787366"/>
              <a:gd name="connsiteY3" fmla="*/ 464069 h 606075"/>
              <a:gd name="connsiteX4" fmla="*/ 238090 w 787366"/>
              <a:gd name="connsiteY4" fmla="*/ 327543 h 606075"/>
              <a:gd name="connsiteX5" fmla="*/ 196815 w 787366"/>
              <a:gd name="connsiteY5" fmla="*/ 168793 h 606075"/>
              <a:gd name="connsiteX6" fmla="*/ 25365 w 787366"/>
              <a:gd name="connsiteY6" fmla="*/ 3693 h 606075"/>
              <a:gd name="connsiteX0" fmla="*/ 25365 w 628616"/>
              <a:gd name="connsiteY0" fmla="*/ 3231 h 605613"/>
              <a:gd name="connsiteX1" fmla="*/ 628615 w 628616"/>
              <a:gd name="connsiteY1" fmla="*/ 323906 h 605613"/>
              <a:gd name="connsiteX2" fmla="*/ 31715 w 628616"/>
              <a:gd name="connsiteY2" fmla="*/ 603306 h 605613"/>
              <a:gd name="connsiteX3" fmla="*/ 165065 w 628616"/>
              <a:gd name="connsiteY3" fmla="*/ 463607 h 605613"/>
              <a:gd name="connsiteX4" fmla="*/ 238090 w 628616"/>
              <a:gd name="connsiteY4" fmla="*/ 327081 h 605613"/>
              <a:gd name="connsiteX5" fmla="*/ 196815 w 628616"/>
              <a:gd name="connsiteY5" fmla="*/ 168331 h 605613"/>
              <a:gd name="connsiteX6" fmla="*/ 25365 w 628616"/>
              <a:gd name="connsiteY6" fmla="*/ 3231 h 605613"/>
              <a:gd name="connsiteX0" fmla="*/ 25365 w 666735"/>
              <a:gd name="connsiteY0" fmla="*/ 30 h 602412"/>
              <a:gd name="connsiteX1" fmla="*/ 542890 w 666735"/>
              <a:gd name="connsiteY1" fmla="*/ 177831 h 602412"/>
              <a:gd name="connsiteX2" fmla="*/ 628615 w 666735"/>
              <a:gd name="connsiteY2" fmla="*/ 320705 h 602412"/>
              <a:gd name="connsiteX3" fmla="*/ 31715 w 666735"/>
              <a:gd name="connsiteY3" fmla="*/ 600105 h 602412"/>
              <a:gd name="connsiteX4" fmla="*/ 165065 w 666735"/>
              <a:gd name="connsiteY4" fmla="*/ 460406 h 602412"/>
              <a:gd name="connsiteX5" fmla="*/ 238090 w 666735"/>
              <a:gd name="connsiteY5" fmla="*/ 323880 h 602412"/>
              <a:gd name="connsiteX6" fmla="*/ 196815 w 666735"/>
              <a:gd name="connsiteY6" fmla="*/ 165130 h 602412"/>
              <a:gd name="connsiteX7" fmla="*/ 25365 w 666735"/>
              <a:gd name="connsiteY7" fmla="*/ 30 h 602412"/>
              <a:gd name="connsiteX0" fmla="*/ 10654 w 615988"/>
              <a:gd name="connsiteY0" fmla="*/ 30 h 600875"/>
              <a:gd name="connsiteX1" fmla="*/ 528179 w 615988"/>
              <a:gd name="connsiteY1" fmla="*/ 177831 h 600875"/>
              <a:gd name="connsiteX2" fmla="*/ 613904 w 615988"/>
              <a:gd name="connsiteY2" fmla="*/ 320705 h 600875"/>
              <a:gd name="connsiteX3" fmla="*/ 509129 w 615988"/>
              <a:gd name="connsiteY3" fmla="*/ 444530 h 600875"/>
              <a:gd name="connsiteX4" fmla="*/ 17004 w 615988"/>
              <a:gd name="connsiteY4" fmla="*/ 600105 h 600875"/>
              <a:gd name="connsiteX5" fmla="*/ 150354 w 615988"/>
              <a:gd name="connsiteY5" fmla="*/ 460406 h 600875"/>
              <a:gd name="connsiteX6" fmla="*/ 223379 w 615988"/>
              <a:gd name="connsiteY6" fmla="*/ 323880 h 600875"/>
              <a:gd name="connsiteX7" fmla="*/ 182104 w 615988"/>
              <a:gd name="connsiteY7" fmla="*/ 165130 h 600875"/>
              <a:gd name="connsiteX8" fmla="*/ 10654 w 615988"/>
              <a:gd name="connsiteY8" fmla="*/ 30 h 600875"/>
              <a:gd name="connsiteX0" fmla="*/ 10654 w 615988"/>
              <a:gd name="connsiteY0" fmla="*/ 30 h 600875"/>
              <a:gd name="connsiteX1" fmla="*/ 528179 w 615988"/>
              <a:gd name="connsiteY1" fmla="*/ 177831 h 600875"/>
              <a:gd name="connsiteX2" fmla="*/ 613904 w 615988"/>
              <a:gd name="connsiteY2" fmla="*/ 320705 h 600875"/>
              <a:gd name="connsiteX3" fmla="*/ 509129 w 615988"/>
              <a:gd name="connsiteY3" fmla="*/ 444530 h 600875"/>
              <a:gd name="connsiteX4" fmla="*/ 17004 w 615988"/>
              <a:gd name="connsiteY4" fmla="*/ 600105 h 600875"/>
              <a:gd name="connsiteX5" fmla="*/ 150354 w 615988"/>
              <a:gd name="connsiteY5" fmla="*/ 460406 h 600875"/>
              <a:gd name="connsiteX6" fmla="*/ 175754 w 615988"/>
              <a:gd name="connsiteY6" fmla="*/ 330230 h 600875"/>
              <a:gd name="connsiteX7" fmla="*/ 182104 w 615988"/>
              <a:gd name="connsiteY7" fmla="*/ 165130 h 600875"/>
              <a:gd name="connsiteX8" fmla="*/ 10654 w 615988"/>
              <a:gd name="connsiteY8" fmla="*/ 30 h 600875"/>
              <a:gd name="connsiteX0" fmla="*/ 10654 w 615988"/>
              <a:gd name="connsiteY0" fmla="*/ 30 h 600745"/>
              <a:gd name="connsiteX1" fmla="*/ 528179 w 615988"/>
              <a:gd name="connsiteY1" fmla="*/ 177831 h 600745"/>
              <a:gd name="connsiteX2" fmla="*/ 613904 w 615988"/>
              <a:gd name="connsiteY2" fmla="*/ 320705 h 600745"/>
              <a:gd name="connsiteX3" fmla="*/ 509129 w 615988"/>
              <a:gd name="connsiteY3" fmla="*/ 444530 h 600745"/>
              <a:gd name="connsiteX4" fmla="*/ 17004 w 615988"/>
              <a:gd name="connsiteY4" fmla="*/ 600105 h 600745"/>
              <a:gd name="connsiteX5" fmla="*/ 96379 w 615988"/>
              <a:gd name="connsiteY5" fmla="*/ 438181 h 600745"/>
              <a:gd name="connsiteX6" fmla="*/ 175754 w 615988"/>
              <a:gd name="connsiteY6" fmla="*/ 330230 h 600745"/>
              <a:gd name="connsiteX7" fmla="*/ 182104 w 615988"/>
              <a:gd name="connsiteY7" fmla="*/ 165130 h 600745"/>
              <a:gd name="connsiteX8" fmla="*/ 10654 w 615988"/>
              <a:gd name="connsiteY8" fmla="*/ 30 h 600745"/>
              <a:gd name="connsiteX0" fmla="*/ 21110 w 626444"/>
              <a:gd name="connsiteY0" fmla="*/ 78 h 600793"/>
              <a:gd name="connsiteX1" fmla="*/ 538635 w 626444"/>
              <a:gd name="connsiteY1" fmla="*/ 177879 h 600793"/>
              <a:gd name="connsiteX2" fmla="*/ 624360 w 626444"/>
              <a:gd name="connsiteY2" fmla="*/ 320753 h 600793"/>
              <a:gd name="connsiteX3" fmla="*/ 519585 w 626444"/>
              <a:gd name="connsiteY3" fmla="*/ 444578 h 600793"/>
              <a:gd name="connsiteX4" fmla="*/ 27460 w 626444"/>
              <a:gd name="connsiteY4" fmla="*/ 600153 h 600793"/>
              <a:gd name="connsiteX5" fmla="*/ 106835 w 626444"/>
              <a:gd name="connsiteY5" fmla="*/ 438229 h 600793"/>
              <a:gd name="connsiteX6" fmla="*/ 186210 w 626444"/>
              <a:gd name="connsiteY6" fmla="*/ 330278 h 600793"/>
              <a:gd name="connsiteX7" fmla="*/ 113185 w 626444"/>
              <a:gd name="connsiteY7" fmla="*/ 200103 h 600793"/>
              <a:gd name="connsiteX8" fmla="*/ 21110 w 626444"/>
              <a:gd name="connsiteY8" fmla="*/ 78 h 600793"/>
              <a:gd name="connsiteX0" fmla="*/ 21110 w 626444"/>
              <a:gd name="connsiteY0" fmla="*/ 78 h 601383"/>
              <a:gd name="connsiteX1" fmla="*/ 538635 w 626444"/>
              <a:gd name="connsiteY1" fmla="*/ 177879 h 601383"/>
              <a:gd name="connsiteX2" fmla="*/ 624360 w 626444"/>
              <a:gd name="connsiteY2" fmla="*/ 320753 h 601383"/>
              <a:gd name="connsiteX3" fmla="*/ 519585 w 626444"/>
              <a:gd name="connsiteY3" fmla="*/ 444578 h 601383"/>
              <a:gd name="connsiteX4" fmla="*/ 27460 w 626444"/>
              <a:gd name="connsiteY4" fmla="*/ 600153 h 601383"/>
              <a:gd name="connsiteX5" fmla="*/ 110010 w 626444"/>
              <a:gd name="connsiteY5" fmla="*/ 501729 h 601383"/>
              <a:gd name="connsiteX6" fmla="*/ 186210 w 626444"/>
              <a:gd name="connsiteY6" fmla="*/ 330278 h 601383"/>
              <a:gd name="connsiteX7" fmla="*/ 113185 w 626444"/>
              <a:gd name="connsiteY7" fmla="*/ 200103 h 601383"/>
              <a:gd name="connsiteX8" fmla="*/ 21110 w 626444"/>
              <a:gd name="connsiteY8" fmla="*/ 78 h 601383"/>
              <a:gd name="connsiteX0" fmla="*/ 27001 w 632335"/>
              <a:gd name="connsiteY0" fmla="*/ 1356 h 602661"/>
              <a:gd name="connsiteX1" fmla="*/ 544526 w 632335"/>
              <a:gd name="connsiteY1" fmla="*/ 179157 h 602661"/>
              <a:gd name="connsiteX2" fmla="*/ 630251 w 632335"/>
              <a:gd name="connsiteY2" fmla="*/ 322031 h 602661"/>
              <a:gd name="connsiteX3" fmla="*/ 525476 w 632335"/>
              <a:gd name="connsiteY3" fmla="*/ 445856 h 602661"/>
              <a:gd name="connsiteX4" fmla="*/ 33351 w 632335"/>
              <a:gd name="connsiteY4" fmla="*/ 601431 h 602661"/>
              <a:gd name="connsiteX5" fmla="*/ 115901 w 632335"/>
              <a:gd name="connsiteY5" fmla="*/ 503007 h 602661"/>
              <a:gd name="connsiteX6" fmla="*/ 192101 w 632335"/>
              <a:gd name="connsiteY6" fmla="*/ 331556 h 602661"/>
              <a:gd name="connsiteX7" fmla="*/ 90501 w 632335"/>
              <a:gd name="connsiteY7" fmla="*/ 109306 h 602661"/>
              <a:gd name="connsiteX8" fmla="*/ 27001 w 632335"/>
              <a:gd name="connsiteY8" fmla="*/ 1356 h 602661"/>
              <a:gd name="connsiteX0" fmla="*/ 33721 w 639055"/>
              <a:gd name="connsiteY0" fmla="*/ 3608 h 604913"/>
              <a:gd name="connsiteX1" fmla="*/ 551246 w 639055"/>
              <a:gd name="connsiteY1" fmla="*/ 181409 h 604913"/>
              <a:gd name="connsiteX2" fmla="*/ 636971 w 639055"/>
              <a:gd name="connsiteY2" fmla="*/ 324283 h 604913"/>
              <a:gd name="connsiteX3" fmla="*/ 532196 w 639055"/>
              <a:gd name="connsiteY3" fmla="*/ 448108 h 604913"/>
              <a:gd name="connsiteX4" fmla="*/ 40071 w 639055"/>
              <a:gd name="connsiteY4" fmla="*/ 603683 h 604913"/>
              <a:gd name="connsiteX5" fmla="*/ 122621 w 639055"/>
              <a:gd name="connsiteY5" fmla="*/ 505259 h 604913"/>
              <a:gd name="connsiteX6" fmla="*/ 198821 w 639055"/>
              <a:gd name="connsiteY6" fmla="*/ 333808 h 604913"/>
              <a:gd name="connsiteX7" fmla="*/ 71821 w 639055"/>
              <a:gd name="connsiteY7" fmla="*/ 82983 h 604913"/>
              <a:gd name="connsiteX8" fmla="*/ 33721 w 639055"/>
              <a:gd name="connsiteY8" fmla="*/ 3608 h 604913"/>
              <a:gd name="connsiteX0" fmla="*/ 29334 w 634668"/>
              <a:gd name="connsiteY0" fmla="*/ 1527 h 602832"/>
              <a:gd name="connsiteX1" fmla="*/ 546859 w 634668"/>
              <a:gd name="connsiteY1" fmla="*/ 179328 h 602832"/>
              <a:gd name="connsiteX2" fmla="*/ 632584 w 634668"/>
              <a:gd name="connsiteY2" fmla="*/ 322202 h 602832"/>
              <a:gd name="connsiteX3" fmla="*/ 527809 w 634668"/>
              <a:gd name="connsiteY3" fmla="*/ 446027 h 602832"/>
              <a:gd name="connsiteX4" fmla="*/ 35684 w 634668"/>
              <a:gd name="connsiteY4" fmla="*/ 601602 h 602832"/>
              <a:gd name="connsiteX5" fmla="*/ 118234 w 634668"/>
              <a:gd name="connsiteY5" fmla="*/ 503178 h 602832"/>
              <a:gd name="connsiteX6" fmla="*/ 194434 w 634668"/>
              <a:gd name="connsiteY6" fmla="*/ 331727 h 602832"/>
              <a:gd name="connsiteX7" fmla="*/ 83309 w 634668"/>
              <a:gd name="connsiteY7" fmla="*/ 106302 h 602832"/>
              <a:gd name="connsiteX8" fmla="*/ 29334 w 634668"/>
              <a:gd name="connsiteY8" fmla="*/ 1527 h 602832"/>
              <a:gd name="connsiteX0" fmla="*/ 28189 w 631490"/>
              <a:gd name="connsiteY0" fmla="*/ 1202 h 602507"/>
              <a:gd name="connsiteX1" fmla="*/ 529839 w 631490"/>
              <a:gd name="connsiteY1" fmla="*/ 169478 h 602507"/>
              <a:gd name="connsiteX2" fmla="*/ 631439 w 631490"/>
              <a:gd name="connsiteY2" fmla="*/ 321877 h 602507"/>
              <a:gd name="connsiteX3" fmla="*/ 526664 w 631490"/>
              <a:gd name="connsiteY3" fmla="*/ 445702 h 602507"/>
              <a:gd name="connsiteX4" fmla="*/ 34539 w 631490"/>
              <a:gd name="connsiteY4" fmla="*/ 601277 h 602507"/>
              <a:gd name="connsiteX5" fmla="*/ 117089 w 631490"/>
              <a:gd name="connsiteY5" fmla="*/ 502853 h 602507"/>
              <a:gd name="connsiteX6" fmla="*/ 193289 w 631490"/>
              <a:gd name="connsiteY6" fmla="*/ 331402 h 602507"/>
              <a:gd name="connsiteX7" fmla="*/ 82164 w 631490"/>
              <a:gd name="connsiteY7" fmla="*/ 105977 h 602507"/>
              <a:gd name="connsiteX8" fmla="*/ 28189 w 631490"/>
              <a:gd name="connsiteY8" fmla="*/ 1202 h 602507"/>
              <a:gd name="connsiteX0" fmla="*/ 28189 w 636742"/>
              <a:gd name="connsiteY0" fmla="*/ 1202 h 602507"/>
              <a:gd name="connsiteX1" fmla="*/ 529839 w 636742"/>
              <a:gd name="connsiteY1" fmla="*/ 169478 h 602507"/>
              <a:gd name="connsiteX2" fmla="*/ 631439 w 636742"/>
              <a:gd name="connsiteY2" fmla="*/ 321877 h 602507"/>
              <a:gd name="connsiteX3" fmla="*/ 558414 w 636742"/>
              <a:gd name="connsiteY3" fmla="*/ 442527 h 602507"/>
              <a:gd name="connsiteX4" fmla="*/ 34539 w 636742"/>
              <a:gd name="connsiteY4" fmla="*/ 601277 h 602507"/>
              <a:gd name="connsiteX5" fmla="*/ 117089 w 636742"/>
              <a:gd name="connsiteY5" fmla="*/ 502853 h 602507"/>
              <a:gd name="connsiteX6" fmla="*/ 193289 w 636742"/>
              <a:gd name="connsiteY6" fmla="*/ 331402 h 602507"/>
              <a:gd name="connsiteX7" fmla="*/ 82164 w 636742"/>
              <a:gd name="connsiteY7" fmla="*/ 105977 h 602507"/>
              <a:gd name="connsiteX8" fmla="*/ 28189 w 636742"/>
              <a:gd name="connsiteY8" fmla="*/ 1202 h 602507"/>
              <a:gd name="connsiteX0" fmla="*/ 28189 w 631730"/>
              <a:gd name="connsiteY0" fmla="*/ 1202 h 602507"/>
              <a:gd name="connsiteX1" fmla="*/ 529839 w 631730"/>
              <a:gd name="connsiteY1" fmla="*/ 169478 h 602507"/>
              <a:gd name="connsiteX2" fmla="*/ 631439 w 631730"/>
              <a:gd name="connsiteY2" fmla="*/ 321877 h 602507"/>
              <a:gd name="connsiteX3" fmla="*/ 536189 w 631730"/>
              <a:gd name="connsiteY3" fmla="*/ 445702 h 602507"/>
              <a:gd name="connsiteX4" fmla="*/ 34539 w 631730"/>
              <a:gd name="connsiteY4" fmla="*/ 601277 h 602507"/>
              <a:gd name="connsiteX5" fmla="*/ 117089 w 631730"/>
              <a:gd name="connsiteY5" fmla="*/ 502853 h 602507"/>
              <a:gd name="connsiteX6" fmla="*/ 193289 w 631730"/>
              <a:gd name="connsiteY6" fmla="*/ 331402 h 602507"/>
              <a:gd name="connsiteX7" fmla="*/ 82164 w 631730"/>
              <a:gd name="connsiteY7" fmla="*/ 105977 h 602507"/>
              <a:gd name="connsiteX8" fmla="*/ 28189 w 631730"/>
              <a:gd name="connsiteY8" fmla="*/ 1202 h 602507"/>
              <a:gd name="connsiteX0" fmla="*/ 28189 w 631730"/>
              <a:gd name="connsiteY0" fmla="*/ 1202 h 602507"/>
              <a:gd name="connsiteX1" fmla="*/ 529839 w 631730"/>
              <a:gd name="connsiteY1" fmla="*/ 169478 h 602507"/>
              <a:gd name="connsiteX2" fmla="*/ 631439 w 631730"/>
              <a:gd name="connsiteY2" fmla="*/ 321877 h 602507"/>
              <a:gd name="connsiteX3" fmla="*/ 536189 w 631730"/>
              <a:gd name="connsiteY3" fmla="*/ 445702 h 602507"/>
              <a:gd name="connsiteX4" fmla="*/ 34539 w 631730"/>
              <a:gd name="connsiteY4" fmla="*/ 601277 h 602507"/>
              <a:gd name="connsiteX5" fmla="*/ 117089 w 631730"/>
              <a:gd name="connsiteY5" fmla="*/ 502853 h 602507"/>
              <a:gd name="connsiteX6" fmla="*/ 199639 w 631730"/>
              <a:gd name="connsiteY6" fmla="*/ 299652 h 602507"/>
              <a:gd name="connsiteX7" fmla="*/ 82164 w 631730"/>
              <a:gd name="connsiteY7" fmla="*/ 105977 h 602507"/>
              <a:gd name="connsiteX8" fmla="*/ 28189 w 631730"/>
              <a:gd name="connsiteY8" fmla="*/ 1202 h 602507"/>
              <a:gd name="connsiteX0" fmla="*/ 28189 w 631551"/>
              <a:gd name="connsiteY0" fmla="*/ 1202 h 602507"/>
              <a:gd name="connsiteX1" fmla="*/ 529839 w 631551"/>
              <a:gd name="connsiteY1" fmla="*/ 169478 h 602507"/>
              <a:gd name="connsiteX2" fmla="*/ 631439 w 631551"/>
              <a:gd name="connsiteY2" fmla="*/ 321877 h 602507"/>
              <a:gd name="connsiteX3" fmla="*/ 524512 w 631551"/>
              <a:gd name="connsiteY3" fmla="*/ 442527 h 602507"/>
              <a:gd name="connsiteX4" fmla="*/ 34539 w 631551"/>
              <a:gd name="connsiteY4" fmla="*/ 601277 h 602507"/>
              <a:gd name="connsiteX5" fmla="*/ 117089 w 631551"/>
              <a:gd name="connsiteY5" fmla="*/ 502853 h 602507"/>
              <a:gd name="connsiteX6" fmla="*/ 199639 w 631551"/>
              <a:gd name="connsiteY6" fmla="*/ 299652 h 602507"/>
              <a:gd name="connsiteX7" fmla="*/ 82164 w 631551"/>
              <a:gd name="connsiteY7" fmla="*/ 105977 h 602507"/>
              <a:gd name="connsiteX8" fmla="*/ 28189 w 631551"/>
              <a:gd name="connsiteY8" fmla="*/ 1202 h 602507"/>
              <a:gd name="connsiteX0" fmla="*/ 19418 w 628602"/>
              <a:gd name="connsiteY0" fmla="*/ 9478 h 610783"/>
              <a:gd name="connsiteX1" fmla="*/ 398465 w 628602"/>
              <a:gd name="connsiteY1" fmla="*/ 41229 h 610783"/>
              <a:gd name="connsiteX2" fmla="*/ 622668 w 628602"/>
              <a:gd name="connsiteY2" fmla="*/ 330153 h 610783"/>
              <a:gd name="connsiteX3" fmla="*/ 515741 w 628602"/>
              <a:gd name="connsiteY3" fmla="*/ 450803 h 610783"/>
              <a:gd name="connsiteX4" fmla="*/ 25768 w 628602"/>
              <a:gd name="connsiteY4" fmla="*/ 609553 h 610783"/>
              <a:gd name="connsiteX5" fmla="*/ 108318 w 628602"/>
              <a:gd name="connsiteY5" fmla="*/ 511129 h 610783"/>
              <a:gd name="connsiteX6" fmla="*/ 190868 w 628602"/>
              <a:gd name="connsiteY6" fmla="*/ 307928 h 610783"/>
              <a:gd name="connsiteX7" fmla="*/ 73393 w 628602"/>
              <a:gd name="connsiteY7" fmla="*/ 114253 h 610783"/>
              <a:gd name="connsiteX8" fmla="*/ 19418 w 628602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330153 h 610783"/>
              <a:gd name="connsiteX3" fmla="*/ 416491 w 622728"/>
              <a:gd name="connsiteY3" fmla="*/ 5206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330153 h 610783"/>
              <a:gd name="connsiteX3" fmla="*/ 416491 w 622728"/>
              <a:gd name="connsiteY3" fmla="*/ 5333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  <a:gd name="connsiteX0" fmla="*/ 19418 w 622728"/>
              <a:gd name="connsiteY0" fmla="*/ 9478 h 610783"/>
              <a:gd name="connsiteX1" fmla="*/ 398465 w 622728"/>
              <a:gd name="connsiteY1" fmla="*/ 41229 h 610783"/>
              <a:gd name="connsiteX2" fmla="*/ 622668 w 622728"/>
              <a:gd name="connsiteY2" fmla="*/ 276178 h 610783"/>
              <a:gd name="connsiteX3" fmla="*/ 416491 w 622728"/>
              <a:gd name="connsiteY3" fmla="*/ 533353 h 610783"/>
              <a:gd name="connsiteX4" fmla="*/ 25768 w 622728"/>
              <a:gd name="connsiteY4" fmla="*/ 609553 h 610783"/>
              <a:gd name="connsiteX5" fmla="*/ 108318 w 622728"/>
              <a:gd name="connsiteY5" fmla="*/ 511129 h 610783"/>
              <a:gd name="connsiteX6" fmla="*/ 190868 w 622728"/>
              <a:gd name="connsiteY6" fmla="*/ 307928 h 610783"/>
              <a:gd name="connsiteX7" fmla="*/ 73393 w 622728"/>
              <a:gd name="connsiteY7" fmla="*/ 114253 h 610783"/>
              <a:gd name="connsiteX8" fmla="*/ 19418 w 622728"/>
              <a:gd name="connsiteY8" fmla="*/ 9478 h 610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2728" h="610783">
                <a:moveTo>
                  <a:pt x="19418" y="9478"/>
                </a:moveTo>
                <a:cubicBezTo>
                  <a:pt x="73597" y="-2693"/>
                  <a:pt x="297923" y="-12217"/>
                  <a:pt x="398465" y="41229"/>
                </a:cubicBezTo>
                <a:cubicBezTo>
                  <a:pt x="499007" y="94675"/>
                  <a:pt x="619664" y="194157"/>
                  <a:pt x="622668" y="276178"/>
                </a:cubicBezTo>
                <a:cubicBezTo>
                  <a:pt x="625672" y="358199"/>
                  <a:pt x="515974" y="486786"/>
                  <a:pt x="416491" y="533353"/>
                </a:cubicBezTo>
                <a:cubicBezTo>
                  <a:pt x="317008" y="579920"/>
                  <a:pt x="79743" y="598970"/>
                  <a:pt x="25768" y="609553"/>
                </a:cubicBezTo>
                <a:cubicBezTo>
                  <a:pt x="-28207" y="620136"/>
                  <a:pt x="73922" y="560341"/>
                  <a:pt x="108318" y="511129"/>
                </a:cubicBezTo>
                <a:cubicBezTo>
                  <a:pt x="142714" y="461917"/>
                  <a:pt x="196689" y="374074"/>
                  <a:pt x="190868" y="307928"/>
                </a:cubicBezTo>
                <a:cubicBezTo>
                  <a:pt x="185047" y="241782"/>
                  <a:pt x="108847" y="168228"/>
                  <a:pt x="73393" y="114253"/>
                </a:cubicBezTo>
                <a:cubicBezTo>
                  <a:pt x="37939" y="60278"/>
                  <a:pt x="-34761" y="21649"/>
                  <a:pt x="19418" y="947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AFF0747B-54ED-40B7-B09A-A90CC17B2A06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4536133" y="2732065"/>
            <a:ext cx="7222" cy="381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8915CB2-7E3D-4D00-98AC-B776DB097F5F}"/>
              </a:ext>
            </a:extLst>
          </p:cNvPr>
          <p:cNvCxnSpPr>
            <a:cxnSpLocks/>
          </p:cNvCxnSpPr>
          <p:nvPr/>
        </p:nvCxnSpPr>
        <p:spPr>
          <a:xfrm>
            <a:off x="4539614" y="3113150"/>
            <a:ext cx="2395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Delay 99">
            <a:extLst>
              <a:ext uri="{FF2B5EF4-FFF2-40B4-BE49-F238E27FC236}">
                <a16:creationId xmlns:a16="http://schemas.microsoft.com/office/drawing/2014/main" id="{30272587-C3BF-42D0-BC05-3A6EF736AB33}"/>
              </a:ext>
            </a:extLst>
          </p:cNvPr>
          <p:cNvSpPr/>
          <p:nvPr/>
        </p:nvSpPr>
        <p:spPr>
          <a:xfrm>
            <a:off x="6120768" y="1541921"/>
            <a:ext cx="252254" cy="202557"/>
          </a:xfrm>
          <a:prstGeom prst="flowChartDelay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0937806-2C12-4399-9925-166E069AA477}"/>
              </a:ext>
            </a:extLst>
          </p:cNvPr>
          <p:cNvCxnSpPr>
            <a:cxnSpLocks/>
            <a:stCxn id="100" idx="3"/>
          </p:cNvCxnSpPr>
          <p:nvPr/>
        </p:nvCxnSpPr>
        <p:spPr>
          <a:xfrm>
            <a:off x="6373022" y="1643200"/>
            <a:ext cx="1144835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F312C39B-18DF-40D1-89C9-075B9DBA7DC8}"/>
              </a:ext>
            </a:extLst>
          </p:cNvPr>
          <p:cNvCxnSpPr>
            <a:cxnSpLocks/>
            <a:stCxn id="94" idx="3"/>
          </p:cNvCxnSpPr>
          <p:nvPr/>
        </p:nvCxnSpPr>
        <p:spPr>
          <a:xfrm>
            <a:off x="5644086" y="2523538"/>
            <a:ext cx="2184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6F3AAB5-24EE-4A34-A3A5-399B99F91CF7}"/>
              </a:ext>
            </a:extLst>
          </p:cNvPr>
          <p:cNvCxnSpPr>
            <a:cxnSpLocks/>
          </p:cNvCxnSpPr>
          <p:nvPr/>
        </p:nvCxnSpPr>
        <p:spPr>
          <a:xfrm flipV="1">
            <a:off x="5859330" y="1575409"/>
            <a:ext cx="0" cy="947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52909509-ED25-46FD-9BF8-C0724A6E8FFB}"/>
              </a:ext>
            </a:extLst>
          </p:cNvPr>
          <p:cNvCxnSpPr>
            <a:cxnSpLocks/>
          </p:cNvCxnSpPr>
          <p:nvPr/>
        </p:nvCxnSpPr>
        <p:spPr>
          <a:xfrm flipV="1">
            <a:off x="5863646" y="1575409"/>
            <a:ext cx="244747" cy="41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D8FB3EA4-77A6-46C6-96A4-527E42A31CA1}"/>
              </a:ext>
            </a:extLst>
          </p:cNvPr>
          <p:cNvCxnSpPr>
            <a:cxnSpLocks/>
          </p:cNvCxnSpPr>
          <p:nvPr/>
        </p:nvCxnSpPr>
        <p:spPr>
          <a:xfrm flipV="1">
            <a:off x="6001493" y="1706624"/>
            <a:ext cx="0" cy="12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171F8372-775D-432E-8803-9EE7711952B5}"/>
              </a:ext>
            </a:extLst>
          </p:cNvPr>
          <p:cNvCxnSpPr>
            <a:cxnSpLocks/>
          </p:cNvCxnSpPr>
          <p:nvPr/>
        </p:nvCxnSpPr>
        <p:spPr>
          <a:xfrm>
            <a:off x="5997187" y="1704897"/>
            <a:ext cx="1075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E027E1E2-66A9-445F-A783-0A974FC6B35B}"/>
              </a:ext>
            </a:extLst>
          </p:cNvPr>
          <p:cNvSpPr txBox="1"/>
          <p:nvPr/>
        </p:nvSpPr>
        <p:spPr>
          <a:xfrm>
            <a:off x="7530289" y="1473002"/>
            <a:ext cx="1311257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Encoders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09035BB-AF8E-4048-9C6B-50A81E6BA94E}"/>
              </a:ext>
            </a:extLst>
          </p:cNvPr>
          <p:cNvSpPr txBox="1"/>
          <p:nvPr/>
        </p:nvSpPr>
        <p:spPr>
          <a:xfrm>
            <a:off x="3118654" y="5517756"/>
            <a:ext cx="704675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OBF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9025719-47A3-4099-9CB5-38BE31C56E7F}"/>
              </a:ext>
            </a:extLst>
          </p:cNvPr>
          <p:cNvSpPr/>
          <p:nvPr/>
        </p:nvSpPr>
        <p:spPr>
          <a:xfrm>
            <a:off x="2234438" y="1054967"/>
            <a:ext cx="1768433" cy="369332"/>
          </a:xfrm>
          <a:prstGeom prst="rect">
            <a:avLst/>
          </a:prstGeom>
          <a:solidFill>
            <a:srgbClr val="92D050">
              <a:alpha val="99000"/>
            </a:srgbClr>
          </a:solidFill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/>
              <a:t> = reconfigure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E517EB2-6AA3-4977-8D2D-38EA10344DEE}"/>
              </a:ext>
            </a:extLst>
          </p:cNvPr>
          <p:cNvSpPr/>
          <p:nvPr/>
        </p:nvSpPr>
        <p:spPr>
          <a:xfrm>
            <a:off x="128541" y="1049377"/>
            <a:ext cx="2046394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b="1"/>
              <a:t>FIB</a:t>
            </a:r>
            <a:r>
              <a:rPr lang="en-US"/>
              <a:t> = fill input buf.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CF63E733-7828-468D-9623-BFF094BBED4B}"/>
              </a:ext>
            </a:extLst>
          </p:cNvPr>
          <p:cNvSpPr/>
          <p:nvPr/>
        </p:nvSpPr>
        <p:spPr>
          <a:xfrm>
            <a:off x="4949822" y="2950339"/>
            <a:ext cx="690882" cy="495300"/>
          </a:xfrm>
          <a:prstGeom prst="rect">
            <a:avLst/>
          </a:prstGeom>
          <a:solidFill>
            <a:srgbClr val="92D050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Active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14081AD-5DB8-4888-A490-A85DEA762059}"/>
              </a:ext>
            </a:extLst>
          </p:cNvPr>
          <p:cNvSpPr txBox="1"/>
          <p:nvPr/>
        </p:nvSpPr>
        <p:spPr>
          <a:xfrm>
            <a:off x="1008275" y="5516651"/>
            <a:ext cx="70467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FIB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21412FE-35A9-45D3-AE2B-A089FF655D98}"/>
              </a:ext>
            </a:extLst>
          </p:cNvPr>
          <p:cNvSpPr/>
          <p:nvPr/>
        </p:nvSpPr>
        <p:spPr>
          <a:xfrm>
            <a:off x="1064532" y="2204989"/>
            <a:ext cx="1355661" cy="708975"/>
          </a:xfrm>
          <a:prstGeom prst="rect">
            <a:avLst/>
          </a:prstGeom>
          <a:solidFill>
            <a:srgbClr val="FFFF00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Input buffer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64Kx8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8333D5C-92FD-4A7B-A428-3A5F3C5097DD}"/>
              </a:ext>
            </a:extLst>
          </p:cNvPr>
          <p:cNvSpPr txBox="1"/>
          <p:nvPr/>
        </p:nvSpPr>
        <p:spPr>
          <a:xfrm>
            <a:off x="1709304" y="5516228"/>
            <a:ext cx="704675" cy="369332"/>
          </a:xfrm>
          <a:prstGeom prst="rect">
            <a:avLst/>
          </a:prstGeom>
          <a:solidFill>
            <a:srgbClr val="92D050">
              <a:alpha val="99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43AD78D9-63E4-4A12-97A2-BB0660FC09F7}"/>
              </a:ext>
            </a:extLst>
          </p:cNvPr>
          <p:cNvGrpSpPr/>
          <p:nvPr/>
        </p:nvGrpSpPr>
        <p:grpSpPr>
          <a:xfrm>
            <a:off x="3693224" y="2343686"/>
            <a:ext cx="427435" cy="1636912"/>
            <a:chOff x="2649140" y="1647825"/>
            <a:chExt cx="427435" cy="2305950"/>
          </a:xfrm>
          <a:solidFill>
            <a:srgbClr val="92D050">
              <a:alpha val="80000"/>
            </a:srgbClr>
          </a:solidFill>
        </p:grpSpPr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536F3999-7C08-46BC-BEE9-51CF36574998}"/>
                </a:ext>
              </a:extLst>
            </p:cNvPr>
            <p:cNvSpPr/>
            <p:nvPr/>
          </p:nvSpPr>
          <p:spPr>
            <a:xfrm>
              <a:off x="2655092" y="1647825"/>
              <a:ext cx="421483" cy="230595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AD0C8FCB-E6E6-43F7-9CFC-F32ECFDC6AA2}"/>
                </a:ext>
              </a:extLst>
            </p:cNvPr>
            <p:cNvCxnSpPr/>
            <p:nvPr/>
          </p:nvCxnSpPr>
          <p:spPr>
            <a:xfrm flipH="1">
              <a:off x="2655092" y="1895475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833E9E52-757B-48CE-A01F-0666331C731D}"/>
                </a:ext>
              </a:extLst>
            </p:cNvPr>
            <p:cNvCxnSpPr/>
            <p:nvPr/>
          </p:nvCxnSpPr>
          <p:spPr>
            <a:xfrm flipH="1">
              <a:off x="2655092" y="2171700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32ECF165-9A0D-4BAD-B541-7954D451798C}"/>
                </a:ext>
              </a:extLst>
            </p:cNvPr>
            <p:cNvCxnSpPr/>
            <p:nvPr/>
          </p:nvCxnSpPr>
          <p:spPr>
            <a:xfrm flipH="1">
              <a:off x="2649140" y="2489141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E5C1583C-21C3-41A0-A6D5-A8AC141648D6}"/>
                </a:ext>
              </a:extLst>
            </p:cNvPr>
            <p:cNvCxnSpPr/>
            <p:nvPr/>
          </p:nvCxnSpPr>
          <p:spPr>
            <a:xfrm flipH="1">
              <a:off x="2649140" y="3663832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4529D9D2-BC5F-4721-9BBC-044EACD91FBC}"/>
                </a:ext>
              </a:extLst>
            </p:cNvPr>
            <p:cNvCxnSpPr/>
            <p:nvPr/>
          </p:nvCxnSpPr>
          <p:spPr>
            <a:xfrm flipH="1">
              <a:off x="2649140" y="3402110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B08B1F39-BC8B-4770-AD59-3D8D3E9C1DB7}"/>
                </a:ext>
              </a:extLst>
            </p:cNvPr>
            <p:cNvCxnSpPr/>
            <p:nvPr/>
          </p:nvCxnSpPr>
          <p:spPr>
            <a:xfrm flipH="1">
              <a:off x="2649140" y="3129001"/>
              <a:ext cx="42148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8A40ABE9-9C3A-4CCB-A4DE-E3E7A9851E70}"/>
                </a:ext>
              </a:extLst>
            </p:cNvPr>
            <p:cNvSpPr txBox="1"/>
            <p:nvPr/>
          </p:nvSpPr>
          <p:spPr>
            <a:xfrm rot="16200000">
              <a:off x="2669368" y="2673067"/>
              <a:ext cx="275165" cy="2539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/>
                <a:t>…</a:t>
              </a:r>
              <a:endParaRPr lang="en-US" sz="1050" dirty="0"/>
            </a:p>
          </p:txBody>
        </p:sp>
      </p:grp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27D4526-608A-4AFA-A64B-4A660B4BA778}"/>
              </a:ext>
            </a:extLst>
          </p:cNvPr>
          <p:cNvSpPr/>
          <p:nvPr/>
        </p:nvSpPr>
        <p:spPr>
          <a:xfrm>
            <a:off x="4211457" y="2308720"/>
            <a:ext cx="649778" cy="42090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start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069BF72-6C62-46DF-9EF1-2ECCEB08EEB1}"/>
              </a:ext>
            </a:extLst>
          </p:cNvPr>
          <p:cNvSpPr/>
          <p:nvPr/>
        </p:nvSpPr>
        <p:spPr>
          <a:xfrm>
            <a:off x="4966686" y="2317228"/>
            <a:ext cx="677613" cy="42090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report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38FD832A-F49B-4639-B4F4-D6F821D426C7}"/>
              </a:ext>
            </a:extLst>
          </p:cNvPr>
          <p:cNvSpPr txBox="1"/>
          <p:nvPr/>
        </p:nvSpPr>
        <p:spPr>
          <a:xfrm>
            <a:off x="2413979" y="5516355"/>
            <a:ext cx="70467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IBF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BFB64C4-995C-40CF-82D3-1F302F9AA62D}"/>
              </a:ext>
            </a:extLst>
          </p:cNvPr>
          <p:cNvSpPr/>
          <p:nvPr/>
        </p:nvSpPr>
        <p:spPr>
          <a:xfrm>
            <a:off x="4062374" y="1050891"/>
            <a:ext cx="2315699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n-US" b="1"/>
              <a:t>IBF</a:t>
            </a:r>
            <a:r>
              <a:rPr lang="en-US"/>
              <a:t> = input buf. flush</a:t>
            </a:r>
          </a:p>
        </p:txBody>
      </p:sp>
      <p:sp>
        <p:nvSpPr>
          <p:cNvPr id="183" name="Arrow: Right 182">
            <a:extLst>
              <a:ext uri="{FF2B5EF4-FFF2-40B4-BE49-F238E27FC236}">
                <a16:creationId xmlns:a16="http://schemas.microsoft.com/office/drawing/2014/main" id="{697531F2-7C79-4C0F-B288-D75FB52C537B}"/>
              </a:ext>
            </a:extLst>
          </p:cNvPr>
          <p:cNvSpPr/>
          <p:nvPr/>
        </p:nvSpPr>
        <p:spPr>
          <a:xfrm>
            <a:off x="2583054" y="2382442"/>
            <a:ext cx="852555" cy="350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AC6516A2-CE78-4B22-9AE2-AE99C1FFACEC}"/>
              </a:ext>
            </a:extLst>
          </p:cNvPr>
          <p:cNvSpPr/>
          <p:nvPr/>
        </p:nvSpPr>
        <p:spPr>
          <a:xfrm>
            <a:off x="6437576" y="1048422"/>
            <a:ext cx="2572179" cy="3693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b="1"/>
              <a:t>OBF</a:t>
            </a:r>
            <a:r>
              <a:rPr lang="en-US"/>
              <a:t> = output buf. flush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BB087CD2-4742-4F57-B66C-FEC5F54658BF}"/>
              </a:ext>
            </a:extLst>
          </p:cNvPr>
          <p:cNvSpPr txBox="1"/>
          <p:nvPr/>
        </p:nvSpPr>
        <p:spPr>
          <a:xfrm>
            <a:off x="7750060" y="2254351"/>
            <a:ext cx="871713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Output buffer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9B259F12-5C7F-4BEB-9B89-B0C9215E3C16}"/>
              </a:ext>
            </a:extLst>
          </p:cNvPr>
          <p:cNvCxnSpPr>
            <a:cxnSpLocks/>
            <a:stCxn id="107" idx="2"/>
            <a:endCxn id="187" idx="0"/>
          </p:cNvCxnSpPr>
          <p:nvPr/>
        </p:nvCxnSpPr>
        <p:spPr>
          <a:xfrm flipH="1">
            <a:off x="8185917" y="1811556"/>
            <a:ext cx="1" cy="442795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C60BD624-EC02-40B2-B3F3-3EA9A770C7F8}"/>
              </a:ext>
            </a:extLst>
          </p:cNvPr>
          <p:cNvSpPr txBox="1"/>
          <p:nvPr/>
        </p:nvSpPr>
        <p:spPr>
          <a:xfrm>
            <a:off x="7753065" y="2254718"/>
            <a:ext cx="871713" cy="584775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Output buffer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8FBA9582-ABAC-49EC-A223-7A149713BEED}"/>
              </a:ext>
            </a:extLst>
          </p:cNvPr>
          <p:cNvSpPr txBox="1"/>
          <p:nvPr/>
        </p:nvSpPr>
        <p:spPr>
          <a:xfrm>
            <a:off x="5601369" y="5523458"/>
            <a:ext cx="704675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OBF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892E481-DB18-4F2A-949F-39817ACD7C30}"/>
              </a:ext>
            </a:extLst>
          </p:cNvPr>
          <p:cNvSpPr txBox="1"/>
          <p:nvPr/>
        </p:nvSpPr>
        <p:spPr>
          <a:xfrm>
            <a:off x="4192019" y="5521930"/>
            <a:ext cx="704675" cy="369332"/>
          </a:xfrm>
          <a:prstGeom prst="rect">
            <a:avLst/>
          </a:prstGeom>
          <a:solidFill>
            <a:srgbClr val="92D050">
              <a:alpha val="99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DA031CA-A8F8-4D88-B489-44DC198B8B31}"/>
              </a:ext>
            </a:extLst>
          </p:cNvPr>
          <p:cNvSpPr txBox="1"/>
          <p:nvPr/>
        </p:nvSpPr>
        <p:spPr>
          <a:xfrm>
            <a:off x="4896694" y="5522057"/>
            <a:ext cx="70467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IBF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B91DBAC2-CAD6-4FA0-B35F-AC7926C3607F}"/>
              </a:ext>
            </a:extLst>
          </p:cNvPr>
          <p:cNvSpPr txBox="1"/>
          <p:nvPr/>
        </p:nvSpPr>
        <p:spPr>
          <a:xfrm>
            <a:off x="3758116" y="5436093"/>
            <a:ext cx="4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96C9D598-B237-4D8E-84DF-4E29CA1D8B32}"/>
              </a:ext>
            </a:extLst>
          </p:cNvPr>
          <p:cNvSpPr txBox="1"/>
          <p:nvPr/>
        </p:nvSpPr>
        <p:spPr>
          <a:xfrm>
            <a:off x="6306044" y="5522240"/>
            <a:ext cx="70467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FIB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59DBE256-8222-42E1-8612-FF7037704AE7}"/>
              </a:ext>
            </a:extLst>
          </p:cNvPr>
          <p:cNvSpPr txBox="1"/>
          <p:nvPr/>
        </p:nvSpPr>
        <p:spPr>
          <a:xfrm>
            <a:off x="7007073" y="5523934"/>
            <a:ext cx="704675" cy="369332"/>
          </a:xfrm>
          <a:prstGeom prst="rect">
            <a:avLst/>
          </a:prstGeom>
          <a:solidFill>
            <a:srgbClr val="92D050">
              <a:alpha val="99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CE169208-2FB2-47AE-8D24-54321F16CE1E}"/>
              </a:ext>
            </a:extLst>
          </p:cNvPr>
          <p:cNvSpPr txBox="1"/>
          <p:nvPr/>
        </p:nvSpPr>
        <p:spPr>
          <a:xfrm>
            <a:off x="7711748" y="5524061"/>
            <a:ext cx="70467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IBF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86B3247-0539-4B1A-9B87-408CC3E5534A}"/>
              </a:ext>
            </a:extLst>
          </p:cNvPr>
          <p:cNvSpPr txBox="1"/>
          <p:nvPr/>
        </p:nvSpPr>
        <p:spPr>
          <a:xfrm>
            <a:off x="8327461" y="5445627"/>
            <a:ext cx="4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…</a:t>
            </a:r>
          </a:p>
        </p:txBody>
      </p:sp>
      <p:sp>
        <p:nvSpPr>
          <p:cNvPr id="205" name="Left Brace 204">
            <a:extLst>
              <a:ext uri="{FF2B5EF4-FFF2-40B4-BE49-F238E27FC236}">
                <a16:creationId xmlns:a16="http://schemas.microsoft.com/office/drawing/2014/main" id="{4AF50A6C-E520-4EF7-836A-425FAD550496}"/>
              </a:ext>
            </a:extLst>
          </p:cNvPr>
          <p:cNvSpPr/>
          <p:nvPr/>
        </p:nvSpPr>
        <p:spPr>
          <a:xfrm rot="5400000">
            <a:off x="2705891" y="4373649"/>
            <a:ext cx="122157" cy="2034735"/>
          </a:xfrm>
          <a:prstGeom prst="leftBrace">
            <a:avLst>
              <a:gd name="adj1" fmla="val 17249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452B58D-9893-4739-B276-A4B232621713}"/>
              </a:ext>
            </a:extLst>
          </p:cNvPr>
          <p:cNvSpPr txBox="1"/>
          <p:nvPr/>
        </p:nvSpPr>
        <p:spPr>
          <a:xfrm>
            <a:off x="1704888" y="4998733"/>
            <a:ext cx="2034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x (#states/#SEs)</a:t>
            </a:r>
          </a:p>
        </p:txBody>
      </p:sp>
      <p:sp>
        <p:nvSpPr>
          <p:cNvPr id="207" name="Left Brace 206">
            <a:extLst>
              <a:ext uri="{FF2B5EF4-FFF2-40B4-BE49-F238E27FC236}">
                <a16:creationId xmlns:a16="http://schemas.microsoft.com/office/drawing/2014/main" id="{69B368CD-C5AC-4A74-AE91-8936EBCFE204}"/>
              </a:ext>
            </a:extLst>
          </p:cNvPr>
          <p:cNvSpPr/>
          <p:nvPr/>
        </p:nvSpPr>
        <p:spPr>
          <a:xfrm rot="5400000" flipH="1">
            <a:off x="3473687" y="3508408"/>
            <a:ext cx="341051" cy="5271875"/>
          </a:xfrm>
          <a:prstGeom prst="leftBrace">
            <a:avLst>
              <a:gd name="adj1" fmla="val 172490"/>
              <a:gd name="adj2" fmla="val 5007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2F6A07D9-C1FA-4D76-90B9-C1FC9D4E3761}"/>
              </a:ext>
            </a:extLst>
          </p:cNvPr>
          <p:cNvSpPr txBox="1"/>
          <p:nvPr/>
        </p:nvSpPr>
        <p:spPr>
          <a:xfrm>
            <a:off x="2551861" y="6269628"/>
            <a:ext cx="2117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x input_size/64K</a:t>
            </a:r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CE0F5B33-13ED-4FAB-917A-464004CAF3BB}"/>
              </a:ext>
            </a:extLst>
          </p:cNvPr>
          <p:cNvSpPr/>
          <p:nvPr/>
        </p:nvSpPr>
        <p:spPr>
          <a:xfrm rot="10800000">
            <a:off x="6121860" y="1912358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27134579-6CBF-4E92-B91A-E6088C77D346}"/>
              </a:ext>
            </a:extLst>
          </p:cNvPr>
          <p:cNvSpPr/>
          <p:nvPr/>
        </p:nvSpPr>
        <p:spPr>
          <a:xfrm rot="10800000">
            <a:off x="6121094" y="2328011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34E272CA-4D39-430B-957A-F8DDB7BB39FC}"/>
              </a:ext>
            </a:extLst>
          </p:cNvPr>
          <p:cNvSpPr/>
          <p:nvPr/>
        </p:nvSpPr>
        <p:spPr>
          <a:xfrm rot="10800000">
            <a:off x="6120328" y="2746073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B62EB9C1-B654-47D8-B36E-89FFE67381C4}"/>
              </a:ext>
            </a:extLst>
          </p:cNvPr>
          <p:cNvSpPr/>
          <p:nvPr/>
        </p:nvSpPr>
        <p:spPr>
          <a:xfrm rot="10800000">
            <a:off x="6119562" y="3155556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5EBBC436-F13F-4E1B-BD06-5A9B7E42DBB0}"/>
              </a:ext>
            </a:extLst>
          </p:cNvPr>
          <p:cNvSpPr/>
          <p:nvPr/>
        </p:nvSpPr>
        <p:spPr>
          <a:xfrm rot="10800000">
            <a:off x="6122624" y="3572291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CB3106EF-18AF-40ED-A1C8-3884BC1BD4EB}"/>
              </a:ext>
            </a:extLst>
          </p:cNvPr>
          <p:cNvSpPr/>
          <p:nvPr/>
        </p:nvSpPr>
        <p:spPr>
          <a:xfrm rot="10800000">
            <a:off x="6118796" y="3985044"/>
            <a:ext cx="100237" cy="7510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4A893B73-CCC3-49E9-A59F-BAC7D945435D}"/>
              </a:ext>
            </a:extLst>
          </p:cNvPr>
          <p:cNvSpPr/>
          <p:nvPr/>
        </p:nvSpPr>
        <p:spPr>
          <a:xfrm rot="10800000">
            <a:off x="4480137" y="2313086"/>
            <a:ext cx="170109" cy="14807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D582D3C8-BBFB-476D-B488-37B0FC6D951E}"/>
              </a:ext>
            </a:extLst>
          </p:cNvPr>
          <p:cNvSpPr/>
          <p:nvPr/>
        </p:nvSpPr>
        <p:spPr>
          <a:xfrm rot="10800000">
            <a:off x="5220224" y="2313086"/>
            <a:ext cx="170109" cy="14807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1B3A080E-EE7B-40FE-9753-F658EE3E22A3}"/>
              </a:ext>
            </a:extLst>
          </p:cNvPr>
          <p:cNvSpPr/>
          <p:nvPr/>
        </p:nvSpPr>
        <p:spPr>
          <a:xfrm rot="10800000">
            <a:off x="5222966" y="2950880"/>
            <a:ext cx="170109" cy="14807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12" grpId="0" animBg="1"/>
      <p:bldP spid="113" grpId="0" animBg="1"/>
      <p:bldP spid="114" grpId="0" animBg="1"/>
      <p:bldP spid="166" grpId="0" animBg="1"/>
      <p:bldP spid="115" grpId="0" animBg="1"/>
      <p:bldP spid="116" grpId="0" animBg="1"/>
      <p:bldP spid="117" grpId="0" animBg="1"/>
      <p:bldP spid="167" grpId="0" animBg="1"/>
      <p:bldP spid="168" grpId="0" animBg="1"/>
      <p:bldP spid="181" grpId="0" animBg="1"/>
      <p:bldP spid="182" grpId="0" animBg="1"/>
      <p:bldP spid="183" grpId="0" animBg="1"/>
      <p:bldP spid="184" grpId="0" animBg="1"/>
      <p:bldP spid="192" grpId="0" animBg="1"/>
      <p:bldP spid="193" grpId="0" animBg="1"/>
      <p:bldP spid="194" grpId="0" animBg="1"/>
      <p:bldP spid="195" grpId="0" animBg="1"/>
      <p:bldP spid="196" grpId="0"/>
      <p:bldP spid="198" grpId="0" animBg="1"/>
      <p:bldP spid="199" grpId="0" animBg="1"/>
      <p:bldP spid="200" grpId="0" animBg="1"/>
      <p:bldP spid="204" grpId="0"/>
      <p:bldP spid="205" grpId="0" animBg="1"/>
      <p:bldP spid="206" grpId="0"/>
      <p:bldP spid="207" grpId="0" animBg="1"/>
      <p:bldP spid="2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Overlay Configurations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14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417489"/>
              </p:ext>
            </p:extLst>
          </p:nvPr>
        </p:nvGraphicFramePr>
        <p:xfrm>
          <a:off x="404610" y="1676400"/>
          <a:ext cx="1109520" cy="370840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SEs (K)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f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4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103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8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44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12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25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16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12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20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24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3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937EF1-7290-4A65-99D3-E52688819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82829"/>
              </p:ext>
            </p:extLst>
          </p:nvPr>
        </p:nvGraphicFramePr>
        <p:xfrm>
          <a:off x="5778917" y="1676399"/>
          <a:ext cx="720758" cy="3703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0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47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>
                          <a:effectLst/>
                          <a:latin typeface="Symbol" panose="05050102010706020507" pitchFamily="18" charset="2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8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7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BED986-E61F-4545-BD7B-538526B65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26837"/>
              </p:ext>
            </p:extLst>
          </p:nvPr>
        </p:nvGraphicFramePr>
        <p:xfrm>
          <a:off x="3111114" y="1676400"/>
          <a:ext cx="2667803" cy="36957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70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40625003"/>
                    </a:ext>
                  </a:extLst>
                </a:gridCol>
              </a:tblGrid>
              <a:tr h="1371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Encoders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Max.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Report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cycles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Max. report rate (GHz)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16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100%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32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50%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9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48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33%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64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25%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0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80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20%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96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17%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604572-4AEF-4213-B438-715F2638E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7089"/>
              </p:ext>
            </p:extLst>
          </p:nvPr>
        </p:nvGraphicFramePr>
        <p:xfrm>
          <a:off x="1514130" y="1676401"/>
          <a:ext cx="1596984" cy="37022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425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Fmax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(MHz)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Max.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B/W* for 25% a.s. (GB/s)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152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136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122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1091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121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119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2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112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3D9CE2-D1B9-4A06-9376-07C28D730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50770"/>
              </p:ext>
            </p:extLst>
          </p:nvPr>
        </p:nvGraphicFramePr>
        <p:xfrm>
          <a:off x="6499675" y="1679046"/>
          <a:ext cx="2174781" cy="37031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0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010380602"/>
                    </a:ext>
                  </a:extLst>
                </a:gridCol>
              </a:tblGrid>
              <a:tr h="13747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Through-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Put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24K states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</a:rPr>
                        <a:t>(MB/s)</a:t>
                      </a:r>
                      <a:endParaRPr lang="en-US" sz="1400" b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Through-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Put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128K states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(MB/s)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8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7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4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Mapping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15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09302"/>
              </p:ext>
            </p:extLst>
          </p:nvPr>
        </p:nvGraphicFramePr>
        <p:xfrm>
          <a:off x="3733800" y="3077120"/>
          <a:ext cx="1427737" cy="225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3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State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SE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C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2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3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5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82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G</a:t>
                      </a:r>
                    </a:p>
                  </a:txBody>
                  <a:tcPr marL="68750" marR="68750" marT="34375" marB="343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</a:t>
                      </a:r>
                    </a:p>
                  </a:txBody>
                  <a:tcPr marL="68750" marR="68750" marT="34375" marB="343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reeform 2"/>
          <p:cNvSpPr/>
          <p:nvPr/>
        </p:nvSpPr>
        <p:spPr>
          <a:xfrm>
            <a:off x="5189726" y="3785860"/>
            <a:ext cx="601610" cy="1153267"/>
          </a:xfrm>
          <a:custGeom>
            <a:avLst/>
            <a:gdLst>
              <a:gd name="connsiteX0" fmla="*/ 0 w 800162"/>
              <a:gd name="connsiteY0" fmla="*/ 0 h 1386840"/>
              <a:gd name="connsiteX1" fmla="*/ 800100 w 800162"/>
              <a:gd name="connsiteY1" fmla="*/ 480060 h 1386840"/>
              <a:gd name="connsiteX2" fmla="*/ 45720 w 800162"/>
              <a:gd name="connsiteY2" fmla="*/ 138684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0162" h="1386840">
                <a:moveTo>
                  <a:pt x="0" y="0"/>
                </a:moveTo>
                <a:cubicBezTo>
                  <a:pt x="396240" y="124460"/>
                  <a:pt x="792480" y="248920"/>
                  <a:pt x="800100" y="480060"/>
                </a:cubicBezTo>
                <a:cubicBezTo>
                  <a:pt x="807720" y="711200"/>
                  <a:pt x="120650" y="1290320"/>
                  <a:pt x="45720" y="138684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207206" y="3812427"/>
            <a:ext cx="881492" cy="1403722"/>
          </a:xfrm>
          <a:custGeom>
            <a:avLst/>
            <a:gdLst>
              <a:gd name="connsiteX0" fmla="*/ 22860 w 1600213"/>
              <a:gd name="connsiteY0" fmla="*/ 0 h 1790700"/>
              <a:gd name="connsiteX1" fmla="*/ 1600200 w 1600213"/>
              <a:gd name="connsiteY1" fmla="*/ 556260 h 1790700"/>
              <a:gd name="connsiteX2" fmla="*/ 0 w 1600213"/>
              <a:gd name="connsiteY2" fmla="*/ 17907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13" h="1790700">
                <a:moveTo>
                  <a:pt x="22860" y="0"/>
                </a:moveTo>
                <a:cubicBezTo>
                  <a:pt x="813435" y="128905"/>
                  <a:pt x="1604010" y="257810"/>
                  <a:pt x="1600200" y="556260"/>
                </a:cubicBezTo>
                <a:cubicBezTo>
                  <a:pt x="1596390" y="854710"/>
                  <a:pt x="0" y="1790700"/>
                  <a:pt x="0" y="179070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5567C9-B5A5-429A-A1D5-F764565CD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77" y="2867077"/>
            <a:ext cx="3126009" cy="2764203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218F3DF-CCB3-44C9-A27C-09C302B7798D}"/>
              </a:ext>
            </a:extLst>
          </p:cNvPr>
          <p:cNvSpPr txBox="1">
            <a:spLocks/>
          </p:cNvSpPr>
          <p:nvPr/>
        </p:nvSpPr>
        <p:spPr bwMode="auto">
          <a:xfrm>
            <a:off x="3356743" y="1397711"/>
            <a:ext cx="2824490" cy="1158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750" tIns="34375" rIns="68750" bIns="34375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5" kern="0"/>
              <a:t>Assume f = 9</a:t>
            </a:r>
          </a:p>
          <a:p>
            <a:pPr lvl="1">
              <a:spcBef>
                <a:spcPct val="0"/>
              </a:spcBef>
            </a:pPr>
            <a:r>
              <a:rPr lang="en-US" sz="1605" kern="0"/>
              <a:t>[n-4 to n+4]</a:t>
            </a:r>
          </a:p>
          <a:p>
            <a:pPr lvl="1">
              <a:spcBef>
                <a:spcPct val="0"/>
              </a:spcBef>
            </a:pPr>
            <a:endParaRPr lang="en-US" sz="1605" kern="0"/>
          </a:p>
          <a:p>
            <a:pPr>
              <a:spcBef>
                <a:spcPct val="0"/>
              </a:spcBef>
            </a:pPr>
            <a:r>
              <a:rPr lang="en-US" sz="1805" kern="0"/>
              <a:t>SE Mapping: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947713A-2BEA-49D7-97B8-A581350B13F7}"/>
              </a:ext>
            </a:extLst>
          </p:cNvPr>
          <p:cNvSpPr txBox="1">
            <a:spLocks/>
          </p:cNvSpPr>
          <p:nvPr/>
        </p:nvSpPr>
        <p:spPr bwMode="auto">
          <a:xfrm>
            <a:off x="6040618" y="1828800"/>
            <a:ext cx="2970449" cy="70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5" kern="0"/>
              <a:t>7! = 5040 possible mappings</a:t>
            </a:r>
          </a:p>
          <a:p>
            <a:endParaRPr lang="en-US" sz="1854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8B79AEE-6755-4B21-9E71-191B0BBC707D}"/>
                  </a:ext>
                </a:extLst>
              </p:cNvPr>
              <p:cNvSpPr txBox="1"/>
              <p:nvPr/>
            </p:nvSpPr>
            <p:spPr>
              <a:xfrm>
                <a:off x="541287" y="1397711"/>
                <a:ext cx="2590800" cy="1290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Hardware fan-out </a:t>
                </a:r>
                <a:r>
                  <a:rPr lang="en-US" i="1"/>
                  <a:t>f</a:t>
                </a:r>
                <a:r>
                  <a:rPr lang="en-US"/>
                  <a:t> allows connection from SE n to SEs:</a:t>
                </a:r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/>
                  <a:t>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⌊"/>
                        <m:endChr m:val="⌋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8B79AEE-6755-4B21-9E71-191B0BBC7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87" y="1397711"/>
                <a:ext cx="2590800" cy="1290033"/>
              </a:xfrm>
              <a:prstGeom prst="rect">
                <a:avLst/>
              </a:prstGeom>
              <a:blipFill rotWithShape="0">
                <a:blip r:embed="rId3"/>
                <a:stretch>
                  <a:fillRect l="-941" t="-2358" r="-2353" b="-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4622"/>
              </p:ext>
            </p:extLst>
          </p:nvPr>
        </p:nvGraphicFramePr>
        <p:xfrm>
          <a:off x="6405890" y="2682064"/>
          <a:ext cx="2370772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valid mappings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24 (0.5%)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48 (1%)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372 (7%)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 rot="2340928">
            <a:off x="1754574" y="3562318"/>
            <a:ext cx="1308219" cy="227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4" grpId="0"/>
      <p:bldP spid="10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16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06152"/>
              </p:ext>
            </p:extLst>
          </p:nvPr>
        </p:nvGraphicFramePr>
        <p:xfrm>
          <a:off x="667607" y="1371600"/>
          <a:ext cx="6776911" cy="460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1328808404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2415229345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val="4271795573"/>
                    </a:ext>
                  </a:extLst>
                </a:gridCol>
              </a:tblGrid>
              <a:tr h="9166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Benchmark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#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states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Minimum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Hardware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Fan-out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Achieved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Overlay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#R/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buffer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Through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(MB/s)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Brill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26668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ClamAV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49538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Levenshtein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2784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17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Hamming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11346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21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SPM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100500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EntityResolution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95136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62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j-lt"/>
                        </a:rPr>
                        <a:t>RandomForest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75340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12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j-lt"/>
                        </a:rPr>
                        <a:t>PowerEN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40513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29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Snort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38192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Fermi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40783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73353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Protomata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52670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DotStar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96438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18964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782B50-4930-42CD-A764-256C222BBE73}"/>
              </a:ext>
            </a:extLst>
          </p:cNvPr>
          <p:cNvSpPr txBox="1"/>
          <p:nvPr/>
        </p:nvSpPr>
        <p:spPr>
          <a:xfrm>
            <a:off x="1524000" y="6550223"/>
            <a:ext cx="7048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+mj-lt"/>
              </a:rPr>
              <a:t>* iNFAnt on Nvidia Titan Xp	** Nmcart, 4 threads on i5-4440@3.1 GHz</a:t>
            </a:r>
          </a:p>
        </p:txBody>
      </p:sp>
    </p:spTree>
    <p:extLst>
      <p:ext uri="{BB962C8B-B14F-4D97-AF65-F5344CB8AC3E}">
        <p14:creationId xmlns:p14="http://schemas.microsoft.com/office/powerpoint/2010/main" val="197790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17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494217"/>
              </p:ext>
            </p:extLst>
          </p:nvPr>
        </p:nvGraphicFramePr>
        <p:xfrm>
          <a:off x="667607" y="1371600"/>
          <a:ext cx="6776911" cy="460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1328808404"/>
                    </a:ext>
                  </a:extLst>
                </a:gridCol>
                <a:gridCol w="849630">
                  <a:extLst>
                    <a:ext uri="{9D8B030D-6E8A-4147-A177-3AD203B41FA5}">
                      <a16:colId xmlns:a16="http://schemas.microsoft.com/office/drawing/2014/main" val="2415229345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val="4271795573"/>
                    </a:ext>
                  </a:extLst>
                </a:gridCol>
              </a:tblGrid>
              <a:tr h="9166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Benchmark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#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states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Minimum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Hardware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Fan-out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Achieved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Overlay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#R/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buffer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Through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(MB/s)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Brill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26668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ClamAV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49538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Levenshtein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2784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17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Hamming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11346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21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SPM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100500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8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EntityResolution</a:t>
                      </a:r>
                      <a:endParaRPr lang="en-US" sz="1400" b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95136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62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</a:rPr>
                        <a:t>RandomForest</a:t>
                      </a:r>
                      <a:endParaRPr lang="en-US" sz="1400" b="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75340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12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</a:rPr>
                        <a:t>PowerEN</a:t>
                      </a:r>
                      <a:endParaRPr lang="en-US" sz="1400" b="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40513</a:t>
                      </a:r>
                      <a:endParaRPr lang="en-US" sz="14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29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Snort</a:t>
                      </a:r>
                      <a:endParaRPr lang="en-US" sz="1400" b="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38192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Fermi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40783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473353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Protomata</a:t>
                      </a:r>
                      <a:endParaRPr lang="en-US" sz="1400" b="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52670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+mj-lt"/>
                        </a:rPr>
                        <a:t>DotStar</a:t>
                      </a:r>
                      <a:endParaRPr lang="en-US" sz="1400" b="0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96438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20K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18964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768AE0-DE27-404A-8C32-AAC760AA2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997287"/>
              </p:ext>
            </p:extLst>
          </p:nvPr>
        </p:nvGraphicFramePr>
        <p:xfrm>
          <a:off x="3276600" y="1376680"/>
          <a:ext cx="5199063" cy="4597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79818">
                  <a:extLst>
                    <a:ext uri="{9D8B030D-6E8A-4147-A177-3AD203B41FA5}">
                      <a16:colId xmlns:a16="http://schemas.microsoft.com/office/drawing/2014/main" val="163782951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1328808404"/>
                    </a:ext>
                  </a:extLst>
                </a:gridCol>
              </a:tblGrid>
              <a:tr h="939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Through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put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(MB/s)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  <a:latin typeface="+mj-lt"/>
                        </a:rPr>
                        <a:t>Ave.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act.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states</a:t>
                      </a:r>
                      <a:endParaRPr lang="en-US" sz="1100" i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iNFAnt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(GPU) 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Hyperscan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(CPU) **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Speedup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968</a:t>
                      </a:r>
                      <a:endParaRPr lang="en-US" sz="1400" i="1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</a:rPr>
                        <a:t>31</a:t>
                      </a:r>
                      <a:endParaRPr lang="en-US" sz="1400" i="1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</a:rPr>
                        <a:t>98</a:t>
                      </a:r>
                      <a:endParaRPr lang="en-US" sz="1400" i="1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315326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3854</a:t>
                      </a:r>
                      <a:endParaRPr lang="en-US" sz="1400" i="1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i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i="1" dirty="0">
                        <a:solidFill>
                          <a:srgbClr val="00B05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05889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</a:rPr>
                        <a:t>19</a:t>
                      </a:r>
                      <a:endParaRPr lang="en-US" sz="1400" i="1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05548"/>
                  </a:ext>
                </a:extLst>
              </a:tr>
              <a:tr h="229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+mj-lt"/>
                        </a:rPr>
                        <a:t>3</a:t>
                      </a:r>
                      <a:endParaRPr lang="en-US" sz="1400" i="1" dirty="0">
                        <a:effectLst/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B05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0.3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400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782B50-4930-42CD-A764-256C222BBE73}"/>
              </a:ext>
            </a:extLst>
          </p:cNvPr>
          <p:cNvSpPr txBox="1"/>
          <p:nvPr/>
        </p:nvSpPr>
        <p:spPr>
          <a:xfrm>
            <a:off x="1524000" y="6550223"/>
            <a:ext cx="7048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+mj-lt"/>
              </a:rPr>
              <a:t>* iNFAnt on Nvidia Titan Xp	** Nmcart, 4 threads on i5-4440@3.1 GHz</a:t>
            </a:r>
          </a:p>
        </p:txBody>
      </p:sp>
    </p:spTree>
    <p:extLst>
      <p:ext uri="{BB962C8B-B14F-4D97-AF65-F5344CB8AC3E}">
        <p14:creationId xmlns:p14="http://schemas.microsoft.com/office/powerpoint/2010/main" val="1668608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4DE57-868C-4094-A16B-5D6CEDEA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Current/Future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04436-94D3-4E7F-BC36-DC31D3D26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05200" cy="4648200"/>
          </a:xfrm>
        </p:spPr>
        <p:txBody>
          <a:bodyPr/>
          <a:lstStyle/>
          <a:p>
            <a:endParaRPr lang="en-US" sz="2000"/>
          </a:p>
          <a:p>
            <a:r>
              <a:rPr lang="en-US" sz="2000"/>
              <a:t>Hide input buffer flush latency with output buffer flush</a:t>
            </a:r>
          </a:p>
          <a:p>
            <a:endParaRPr lang="en-US" sz="2000"/>
          </a:p>
          <a:p>
            <a:r>
              <a:rPr lang="en-US" sz="2000"/>
              <a:t>SAT-solver based mapping algorithm</a:t>
            </a:r>
          </a:p>
          <a:p>
            <a:endParaRPr lang="en-US" sz="2000"/>
          </a:p>
          <a:p>
            <a:r>
              <a:rPr lang="en-US" sz="2000"/>
              <a:t>Scale up to larger FPGAs and faster memory (DDR4/HBM2)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DD2799-98F3-4415-8414-E018252DD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126" y="1676400"/>
            <a:ext cx="6087448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9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958074" y="4121214"/>
            <a:ext cx="3055977" cy="10587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5" dirty="0">
                <a:solidFill>
                  <a:schemeClr val="tx1"/>
                </a:solidFill>
              </a:rPr>
              <a:t>TCAM</a:t>
            </a:r>
          </a:p>
          <a:p>
            <a:pPr algn="ctr"/>
            <a:r>
              <a:rPr lang="en-US" sz="1805" dirty="0">
                <a:solidFill>
                  <a:schemeClr val="tx1"/>
                </a:solidFill>
              </a:rPr>
              <a:t>Bloom filter</a:t>
            </a:r>
          </a:p>
          <a:p>
            <a:pPr algn="ctr"/>
            <a:r>
              <a:rPr lang="en-US" sz="1805">
                <a:solidFill>
                  <a:schemeClr val="tx1"/>
                </a:solidFill>
              </a:rPr>
              <a:t>Automata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9173" y="1427965"/>
            <a:ext cx="4185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Patterns: </a:t>
            </a:r>
            <a:r>
              <a:rPr lang="en-US" sz="2000"/>
              <a:t>ex. threat signatures,</a:t>
            </a:r>
          </a:p>
          <a:p>
            <a:pPr algn="ctr"/>
            <a:r>
              <a:rPr lang="en-US" sz="2000"/>
              <a:t>network addresses,</a:t>
            </a:r>
          </a:p>
          <a:p>
            <a:pPr algn="ctr"/>
            <a:r>
              <a:rPr lang="en-US" sz="2000"/>
              <a:t>genomic seq.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4486062" y="2590800"/>
            <a:ext cx="0" cy="6096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372201" y="4635484"/>
            <a:ext cx="572917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5360" y="4461930"/>
            <a:ext cx="1747398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5"/>
              <a:t>input sequence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69916" y="3218183"/>
            <a:ext cx="143229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5"/>
              <a:t>preprocess</a:t>
            </a:r>
          </a:p>
        </p:txBody>
      </p:sp>
      <p:cxnSp>
        <p:nvCxnSpPr>
          <p:cNvPr id="22" name="Straight Arrow Connector 21"/>
          <p:cNvCxnSpPr>
            <a:cxnSpLocks/>
            <a:stCxn id="16" idx="2"/>
            <a:endCxn id="5" idx="0"/>
          </p:cNvCxnSpPr>
          <p:nvPr/>
        </p:nvCxnSpPr>
        <p:spPr>
          <a:xfrm>
            <a:off x="4486063" y="3588284"/>
            <a:ext cx="0" cy="53293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014051" y="4635484"/>
            <a:ext cx="572917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86968" y="4456201"/>
            <a:ext cx="1897178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5"/>
              <a:t>pattern matches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8214" y="3199717"/>
            <a:ext cx="1203126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5">
                <a:solidFill>
                  <a:srgbClr val="FF0000"/>
                </a:solidFill>
              </a:rPr>
              <a:t>(slow)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77930" y="4672917"/>
            <a:ext cx="1203126" cy="41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5">
                <a:solidFill>
                  <a:srgbClr val="00B050"/>
                </a:solidFill>
              </a:rPr>
              <a:t>(fast)</a:t>
            </a:r>
          </a:p>
        </p:txBody>
      </p:sp>
    </p:spTree>
    <p:extLst>
      <p:ext uri="{BB962C8B-B14F-4D97-AF65-F5344CB8AC3E}">
        <p14:creationId xmlns:p14="http://schemas.microsoft.com/office/powerpoint/2010/main" val="512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3" grpId="0"/>
      <p:bldP spid="16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“ababc”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4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8" grpId="0" animBg="1"/>
      <p:bldP spid="59" grpId="0"/>
      <p:bldP spid="62" grpId="0"/>
      <p:bldP spid="63" grpId="0"/>
      <p:bldP spid="64" grpId="0"/>
      <p:bldP spid="65" grpId="0"/>
      <p:bldP spid="66" grpId="0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4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FF0000"/>
                </a:solidFill>
              </a:rPr>
              <a:t>a</a:t>
            </a:r>
            <a:r>
              <a:rPr lang="en-US" sz="1805"/>
              <a:t>babc”</a:t>
            </a:r>
          </a:p>
          <a:p>
            <a:endParaRPr lang="en-US" sz="1805"/>
          </a:p>
          <a:p>
            <a:r>
              <a:rPr lang="en-US" sz="1805"/>
              <a:t>Input:  “</a:t>
            </a:r>
            <a:r>
              <a:rPr lang="en-US" sz="1805">
                <a:solidFill>
                  <a:srgbClr val="FF0000"/>
                </a:solidFill>
              </a:rPr>
              <a:t>a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Oval 30">
            <a:extLst>
              <a:ext uri="{FF2B5EF4-FFF2-40B4-BE49-F238E27FC236}">
                <a16:creationId xmlns:a16="http://schemas.microsoft.com/office/drawing/2014/main" id="{042A6DF4-ABFA-4546-8028-59CD41085437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CDF60D-665C-4530-8EC6-F0360F781383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94AE770-A0A6-4F08-B900-79E4FBDBF2AE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B47D10-B398-40B9-82BB-3D5500EA97A7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2BF5128-1794-42BB-8502-8CB0D038ED98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C3DA5DB-7C0A-4F89-B4B2-8A083E4BB609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E3592F3-7E43-443A-B0C7-938C0CA2D56F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2346804-553F-4087-AFE0-8FA9DDA5ADBD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2EA5A41-172A-4846-A88F-FC3D9E18743E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76251C-6DDD-45E8-8E50-A714F04A385F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46BDB0B6-DDD0-45EA-8F84-2D9DF385BD35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FD78A87-2646-46F1-8666-763BF9F53671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96A8056-302E-4856-A9A9-472934375158}"/>
              </a:ext>
            </a:extLst>
          </p:cNvPr>
          <p:cNvCxnSpPr>
            <a:stCxn id="33" idx="6"/>
            <a:endCxn id="35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5E07821-C74D-4331-B7F9-FB63C80C92CB}"/>
              </a:ext>
            </a:extLst>
          </p:cNvPr>
          <p:cNvCxnSpPr>
            <a:stCxn id="35" idx="6"/>
            <a:endCxn id="37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DC01649F-627E-44C8-A3E1-DAD91C6138CE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C307E00-1E0D-4E4B-ACC3-5EAF9DF7BDD4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944A32D-E428-4A92-8026-353BE2223E30}"/>
              </a:ext>
            </a:extLst>
          </p:cNvPr>
          <p:cNvCxnSpPr>
            <a:stCxn id="37" idx="6"/>
            <a:endCxn id="71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62FDE51-9D46-40E2-9854-F8256E4F5F44}"/>
              </a:ext>
            </a:extLst>
          </p:cNvPr>
          <p:cNvCxnSpPr>
            <a:stCxn id="71" idx="6"/>
            <a:endCxn id="41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FFBF22CB-4336-4573-8461-EF534DB63627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05BA35-2448-4893-807D-CB0736E138F3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3931431-6901-40A3-B3EA-C6D8A09F71FE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8A6DD7E-20DA-430E-92AD-C53B66657E92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F4F0A74-D715-4423-9995-458CB715916A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D2333BBD-0085-4870-8270-A55453FEAC95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FDBF4C5-9EAD-42D2-8052-0F2D7BE09C62}"/>
              </a:ext>
            </a:extLst>
          </p:cNvPr>
          <p:cNvCxnSpPr>
            <a:stCxn id="31" idx="6"/>
            <a:endCxn id="33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1AC9A04-0DDF-46AB-B11D-1657D9BFB3E9}"/>
              </a:ext>
            </a:extLst>
          </p:cNvPr>
          <p:cNvSpPr txBox="1"/>
          <p:nvPr/>
        </p:nvSpPr>
        <p:spPr>
          <a:xfrm>
            <a:off x="1372702" y="3880968"/>
            <a:ext cx="11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“a”</a:t>
            </a:r>
          </a:p>
        </p:txBody>
      </p:sp>
    </p:spTree>
    <p:extLst>
      <p:ext uri="{BB962C8B-B14F-4D97-AF65-F5344CB8AC3E}">
        <p14:creationId xmlns:p14="http://schemas.microsoft.com/office/powerpoint/2010/main" val="374183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5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FF0000"/>
                </a:solidFill>
              </a:rPr>
              <a:t>ab</a:t>
            </a:r>
            <a:r>
              <a:rPr lang="en-US" sz="1805"/>
              <a:t>abc”</a:t>
            </a:r>
          </a:p>
          <a:p>
            <a:endParaRPr lang="en-US" sz="1805"/>
          </a:p>
          <a:p>
            <a:r>
              <a:rPr lang="en-US" sz="1805"/>
              <a:t>Input:  “</a:t>
            </a:r>
            <a:r>
              <a:rPr lang="en-US" sz="1805">
                <a:solidFill>
                  <a:srgbClr val="FF0000"/>
                </a:solidFill>
              </a:rPr>
              <a:t>ab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Oval 30">
            <a:extLst>
              <a:ext uri="{FF2B5EF4-FFF2-40B4-BE49-F238E27FC236}">
                <a16:creationId xmlns:a16="http://schemas.microsoft.com/office/drawing/2014/main" id="{7B4CE3A3-7213-4054-A693-07E4569C130A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38F4D1-BA9D-4B27-BD84-8AEE3C055994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6F61F9-2CF2-4A85-A78C-67F2191FE605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CA08E0C-F296-499F-980D-364EC54B4204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3E78215-57E7-43FA-B707-5D233822720F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F1B889-EAC5-4138-951E-05D4592846AC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F95DA0E-B423-42E3-895C-65BE6ACCD91B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9CC5FA-BFB4-4706-A43C-E86546B67A24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FE32938-3B5E-4E39-B2E5-AE9AF315336D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6F3E4B3-7905-45FE-8A13-59B26EC7C804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1A41B18-370F-4174-9DE7-68AFCDDFFF77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A9E8665-B8AA-41AE-90F8-A3BFC0F9FB3D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148F404-9D2A-4EEA-B034-F068EF22F119}"/>
              </a:ext>
            </a:extLst>
          </p:cNvPr>
          <p:cNvCxnSpPr>
            <a:stCxn id="33" idx="6"/>
            <a:endCxn id="35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1E5B526-80DB-4AAC-BEEC-13CDD1E91AB3}"/>
              </a:ext>
            </a:extLst>
          </p:cNvPr>
          <p:cNvCxnSpPr>
            <a:stCxn id="35" idx="6"/>
            <a:endCxn id="37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523346DB-F4C9-44E8-BEE2-C9FA8C3F7E0F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AA515CA-9BF7-4874-B64E-1229F5824A1E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58906B9-C5DC-4A2D-92E3-09E97574685B}"/>
              </a:ext>
            </a:extLst>
          </p:cNvPr>
          <p:cNvCxnSpPr>
            <a:stCxn id="37" idx="6"/>
            <a:endCxn id="71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4EF6BC2-F522-4F3D-B515-451CBB7DC2F1}"/>
              </a:ext>
            </a:extLst>
          </p:cNvPr>
          <p:cNvCxnSpPr>
            <a:stCxn id="71" idx="6"/>
            <a:endCxn id="41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82962AD4-C56D-4973-A1FD-FC887BE3B6AB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5F1D30B-933D-44C3-A1E3-89334C188C06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3DF0EC3-3D49-40B5-B365-2A0478BC3EB2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426A68E-4981-4314-AE79-E335098C5B69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E3E0354-CBD3-47B5-B897-65FE90B4A8BE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62E76917-9BBD-43C7-B90A-44FD34523C9E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4F75DC8-FAA7-4D30-A5D2-6FC3EB34E4C6}"/>
              </a:ext>
            </a:extLst>
          </p:cNvPr>
          <p:cNvCxnSpPr>
            <a:stCxn id="31" idx="6"/>
            <a:endCxn id="33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39F62EF-A155-407B-8495-6E347F2E4C1E}"/>
              </a:ext>
            </a:extLst>
          </p:cNvPr>
          <p:cNvSpPr txBox="1"/>
          <p:nvPr/>
        </p:nvSpPr>
        <p:spPr>
          <a:xfrm>
            <a:off x="2329042" y="3880968"/>
            <a:ext cx="11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“ab”</a:t>
            </a:r>
          </a:p>
        </p:txBody>
      </p:sp>
    </p:spTree>
    <p:extLst>
      <p:ext uri="{BB962C8B-B14F-4D97-AF65-F5344CB8AC3E}">
        <p14:creationId xmlns:p14="http://schemas.microsoft.com/office/powerpoint/2010/main" val="1950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6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92D050"/>
                </a:solidFill>
              </a:rPr>
              <a:t>a</a:t>
            </a:r>
            <a:r>
              <a:rPr lang="en-US" sz="1805">
                <a:solidFill>
                  <a:srgbClr val="FF0000"/>
                </a:solidFill>
              </a:rPr>
              <a:t>ba</a:t>
            </a:r>
            <a:r>
              <a:rPr lang="en-US" sz="1805"/>
              <a:t>bc”</a:t>
            </a:r>
          </a:p>
          <a:p>
            <a:endParaRPr lang="en-US" sz="1805"/>
          </a:p>
          <a:p>
            <a:r>
              <a:rPr lang="en-US" sz="1805"/>
              <a:t>Input:  “</a:t>
            </a:r>
            <a:r>
              <a:rPr lang="en-US" sz="1805">
                <a:solidFill>
                  <a:srgbClr val="FF0000"/>
                </a:solidFill>
              </a:rPr>
              <a:t>ab</a:t>
            </a:r>
            <a:r>
              <a:rPr lang="en-US" sz="1805">
                <a:solidFill>
                  <a:srgbClr val="92D050"/>
                </a:solidFill>
              </a:rPr>
              <a:t>a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0,1,3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2702" y="3880968"/>
            <a:ext cx="11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84311" y="3883584"/>
            <a:ext cx="11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“aba”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1BFEC98-485A-4C0D-AB38-CA07BE15D139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B609BA9-1B4C-4010-81BE-2E03C1EF7C43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2830CB-3CAE-49CE-AF5F-970DBB5347A7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677F20-A5AF-420C-8BE8-D99781D62DFC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04C90CA-F91B-409D-B8A8-8199588E4B30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EC25C5-5D3B-44D8-BD77-D4D68C91EF38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62E11FD-6CB9-4A2E-9331-1876114CCCC8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49418D-FBAF-495A-A457-1694D859B657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DE5D51C-1A5C-495D-BEDC-B7CA3B821260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BF2BDB-93CE-402F-8862-D9620657FB03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9BBA099-CD52-4013-A24D-7495C39957A3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14D03D3-0E1F-42F1-8660-41CC65F23053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34AA9DD-B3D0-4D88-A1C3-3740787A28CF}"/>
              </a:ext>
            </a:extLst>
          </p:cNvPr>
          <p:cNvCxnSpPr>
            <a:stCxn id="35" idx="6"/>
            <a:endCxn id="37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EE40A87-E51A-497A-BADD-1045B5458F7B}"/>
              </a:ext>
            </a:extLst>
          </p:cNvPr>
          <p:cNvCxnSpPr>
            <a:stCxn id="37" idx="6"/>
            <a:endCxn id="39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5714750B-47A6-45F2-8081-A22AAC5DB3EC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C821206-66E7-436D-8C59-CC64552C800D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521868F-37A0-45D9-85FA-A55DE619834D}"/>
              </a:ext>
            </a:extLst>
          </p:cNvPr>
          <p:cNvCxnSpPr>
            <a:stCxn id="39" idx="6"/>
            <a:endCxn id="73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A2E924F-76CF-4F08-BD89-582C069387C6}"/>
              </a:ext>
            </a:extLst>
          </p:cNvPr>
          <p:cNvCxnSpPr>
            <a:stCxn id="73" idx="6"/>
            <a:endCxn id="43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18D5D963-8439-4B88-9BD2-E00B964B0F45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AC7F0EA-536F-48D1-B41D-E470EF403706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8F964AB-2544-4C34-9D17-AD5522C1BE88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87C9A91-3A97-4E27-9546-54D2B0D2C2C5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77DB3B2-509D-4CD4-85CE-B04C73C3326A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1AD60365-A069-42BB-B81C-B96363ED6B30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3FD4C60-377B-4567-AC93-026399C81B6C}"/>
              </a:ext>
            </a:extLst>
          </p:cNvPr>
          <p:cNvCxnSpPr>
            <a:stCxn id="33" idx="6"/>
            <a:endCxn id="35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49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7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92D050"/>
                </a:solidFill>
              </a:rPr>
              <a:t>ab</a:t>
            </a:r>
            <a:r>
              <a:rPr lang="en-US" sz="1805">
                <a:solidFill>
                  <a:srgbClr val="FF0000"/>
                </a:solidFill>
              </a:rPr>
              <a:t>ab</a:t>
            </a:r>
            <a:r>
              <a:rPr lang="en-US" sz="1805"/>
              <a:t>c”</a:t>
            </a:r>
          </a:p>
          <a:p>
            <a:endParaRPr lang="en-US" sz="1805"/>
          </a:p>
          <a:p>
            <a:r>
              <a:rPr lang="en-US" sz="1805"/>
              <a:t>Input:  “</a:t>
            </a:r>
            <a:r>
              <a:rPr lang="en-US" sz="1805">
                <a:solidFill>
                  <a:srgbClr val="FF0000"/>
                </a:solidFill>
              </a:rPr>
              <a:t>ab</a:t>
            </a:r>
            <a:r>
              <a:rPr lang="en-US" sz="1805">
                <a:solidFill>
                  <a:srgbClr val="92D050"/>
                </a:solidFill>
              </a:rPr>
              <a:t>ab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0,2,4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289432" y="3883584"/>
            <a:ext cx="1109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97026" y="3883584"/>
            <a:ext cx="1238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“abab”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E6EA0BF-335C-49F0-9123-5B3EDFE30FC2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3D273C-95A8-48E6-B310-096239CFE717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23A5D35-FBA8-492A-9A5A-AF29CAD5C947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7A460F5-666D-46AE-9691-DC67AC833720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C655C7E-44E7-42F2-8D04-62ED6F09A33C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F0C5E5-9FDF-4C85-A6A4-008E91D4440E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3D40D99-6881-4F13-A7CF-AAF08D596C9A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00B354-1BCC-4539-BC83-05E2BD706D52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9AEA623-000B-4385-ACFC-DC87E60A1488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D410FE3-1649-4A98-ACCF-7643C0EA19CC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6E07A69-600D-49C8-BFBD-21336BC6F52D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2187A9E-22C0-4E3C-92DA-51E8B000B20A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58DD50C-260D-4541-B896-4A8159262153}"/>
              </a:ext>
            </a:extLst>
          </p:cNvPr>
          <p:cNvCxnSpPr>
            <a:stCxn id="35" idx="6"/>
            <a:endCxn id="37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0B2E789-31F1-42DD-9038-B3881A79302F}"/>
              </a:ext>
            </a:extLst>
          </p:cNvPr>
          <p:cNvCxnSpPr>
            <a:stCxn id="37" idx="6"/>
            <a:endCxn id="39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FCBB4496-8286-4FBD-BE19-38F8BBF40DAA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1C77085-9CF0-498B-8B4B-73E6E63A9D6B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FE87E1A-763C-4809-86D4-D7AFDA39C379}"/>
              </a:ext>
            </a:extLst>
          </p:cNvPr>
          <p:cNvCxnSpPr>
            <a:stCxn id="39" idx="6"/>
            <a:endCxn id="73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C2D9FFA-1D89-4BD6-AAEA-E1E477732990}"/>
              </a:ext>
            </a:extLst>
          </p:cNvPr>
          <p:cNvCxnSpPr>
            <a:stCxn id="73" idx="6"/>
            <a:endCxn id="43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5607FA5C-E503-4CEF-805F-F4EA05B7CC5C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0A80409-F2EC-40DA-9DDF-6E6D36C46A98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FBF40F1-CA4C-47B6-978D-3018F606364E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0DEF1F6-D5EE-431D-A77E-CA8F57924517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5308FC4-F182-47CD-8AED-5E0BABCD4717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6847055-EB69-4BA7-8729-3BA829C5ECBE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40CBA91-854B-4687-B91A-2E279F2466AB}"/>
              </a:ext>
            </a:extLst>
          </p:cNvPr>
          <p:cNvCxnSpPr>
            <a:stCxn id="33" idx="6"/>
            <a:endCxn id="35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4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8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92D050"/>
                </a:solidFill>
              </a:rPr>
              <a:t>aba</a:t>
            </a:r>
            <a:r>
              <a:rPr lang="en-US" sz="1805"/>
              <a:t>bc”</a:t>
            </a:r>
          </a:p>
          <a:p>
            <a:endParaRPr lang="en-US" sz="1805"/>
          </a:p>
          <a:p>
            <a:r>
              <a:rPr lang="en-US" sz="1805"/>
              <a:t>Input:  “ab</a:t>
            </a:r>
            <a:r>
              <a:rPr lang="en-US" sz="1805">
                <a:solidFill>
                  <a:srgbClr val="92D050"/>
                </a:solidFill>
              </a:rPr>
              <a:t>aba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0,2,4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0,3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189778" y="3770875"/>
            <a:ext cx="1109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“aba”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37990" y="3707524"/>
            <a:ext cx="944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lost track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43F581C-3F3C-4F8B-8A20-4DDD58005C78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55485E-0092-4FB5-BEF1-0D14676F3E82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1F4F720-A9E3-4F54-8D04-BE9B68656957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AE6F88-578B-4786-A755-143941E73C97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C1D192-246F-4ED9-B458-4A0E895E3AB4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E1A0AA-7620-4DE6-A49A-E48B0540F35C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84E6241-8281-413E-A9B2-C1739A540A13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F80546C-E60E-4709-9139-B3F0F7339F32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B40073E-66A6-4803-83E4-08EAFD910E0F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898577D-FEEC-45AE-A815-EF58A753A194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4D501F1-8468-4304-9F1A-ADC33B7DBEF2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57C1B9E-14AA-4A6B-9F26-A08C33393946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60D5D41-95E0-452A-AFFE-C7994A671DA6}"/>
              </a:ext>
            </a:extLst>
          </p:cNvPr>
          <p:cNvCxnSpPr>
            <a:stCxn id="35" idx="6"/>
            <a:endCxn id="37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34BCC3F-6BF9-41FE-8CF9-07C5306E04D2}"/>
              </a:ext>
            </a:extLst>
          </p:cNvPr>
          <p:cNvCxnSpPr>
            <a:stCxn id="37" idx="6"/>
            <a:endCxn id="39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AF4952D5-6FAC-45AA-A769-0B1BD9676F04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9E780BC-2E53-4BDE-8DAE-6A98C07BE58C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456BBFC-777C-4E38-9CF3-AFFB41ACD6BB}"/>
              </a:ext>
            </a:extLst>
          </p:cNvPr>
          <p:cNvCxnSpPr>
            <a:stCxn id="39" idx="6"/>
            <a:endCxn id="73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C408A7E-CC65-43B0-B95F-AE16EF883905}"/>
              </a:ext>
            </a:extLst>
          </p:cNvPr>
          <p:cNvCxnSpPr>
            <a:stCxn id="73" idx="6"/>
            <a:endCxn id="43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898352A7-EFAC-4150-A954-DA8CB3D0DA93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D287874-F0BB-479D-9A8A-F7EDB93B025A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B8E5898-BB16-436A-A2C9-399F0852812F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96C21CC-B598-4FF6-8AE7-8081C4CAB24F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2481031-B5F7-49EC-9CF3-3F679DF829DA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7383295-3F33-4986-AEA4-336A7DB8B62A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A2E34CA-0494-4C7E-A4C3-B5D012F04DEB}"/>
              </a:ext>
            </a:extLst>
          </p:cNvPr>
          <p:cNvCxnSpPr>
            <a:stCxn id="33" idx="6"/>
            <a:endCxn id="35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7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Finite Automata (NFA)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7800" y="6324600"/>
            <a:ext cx="3733800" cy="304800"/>
          </a:xfrm>
        </p:spPr>
        <p:txBody>
          <a:bodyPr/>
          <a:lstStyle/>
          <a:p>
            <a:r>
              <a:rPr lang="en-US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9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457200" y="1882123"/>
            <a:ext cx="8229600" cy="3494796"/>
          </a:xfrm>
        </p:spPr>
        <p:txBody>
          <a:bodyPr/>
          <a:lstStyle/>
          <a:p>
            <a:r>
              <a:rPr lang="en-US" sz="1805"/>
              <a:t>Recognize pattern:  “</a:t>
            </a:r>
            <a:r>
              <a:rPr lang="en-US" sz="1805">
                <a:solidFill>
                  <a:srgbClr val="92D050"/>
                </a:solidFill>
              </a:rPr>
              <a:t>abab</a:t>
            </a:r>
            <a:r>
              <a:rPr lang="en-US" sz="1805"/>
              <a:t>c”</a:t>
            </a:r>
          </a:p>
          <a:p>
            <a:endParaRPr lang="en-US" sz="1805"/>
          </a:p>
          <a:p>
            <a:r>
              <a:rPr lang="en-US" sz="1805"/>
              <a:t>Input:  “ab</a:t>
            </a:r>
            <a:r>
              <a:rPr lang="en-US" sz="1805">
                <a:solidFill>
                  <a:srgbClr val="92D050"/>
                </a:solidFill>
              </a:rPr>
              <a:t>abab</a:t>
            </a:r>
            <a:r>
              <a:rPr lang="en-US" sz="1805"/>
              <a:t>”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2690" y="2137292"/>
          <a:ext cx="2199049" cy="25389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00">
                <a:tc>
                  <a:txBody>
                    <a:bodyPr/>
                    <a:lstStyle/>
                    <a:p>
                      <a:r>
                        <a:rPr lang="en-US" sz="1400" dirty="0"/>
                        <a:t>Input</a:t>
                      </a:r>
                    </a:p>
                  </a:txBody>
                  <a:tcPr marL="68750" marR="68750" marT="34375" marB="34375" anchor="b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Active States</a:t>
                      </a:r>
                    </a:p>
                  </a:txBody>
                  <a:tcPr marL="68750" marR="68750" marT="34375" marB="34375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0,</a:t>
                      </a:r>
                      <a:r>
                        <a:rPr lang="en-US" sz="1400" baseline="0" dirty="0"/>
                        <a:t>2</a:t>
                      </a:r>
                      <a:endParaRPr lang="en-US" sz="1400" dirty="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0,1,3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0,2,4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0,3</a:t>
                      </a:r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b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0,4</a:t>
                      </a:r>
                    </a:p>
                  </a:txBody>
                  <a:tcPr marL="68750" marR="68750" marT="34375" marB="34375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0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68750" marR="68750" marT="34375" marB="34375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061747" y="3758250"/>
            <a:ext cx="1109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latin typeface="+mn-lt"/>
              </a:rPr>
              <a:t>tracking pattern “abab”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62FD48A-5752-4225-9ADA-DB0B98F1918F}"/>
              </a:ext>
            </a:extLst>
          </p:cNvPr>
          <p:cNvSpPr/>
          <p:nvPr/>
        </p:nvSpPr>
        <p:spPr>
          <a:xfrm>
            <a:off x="715065" y="3256869"/>
            <a:ext cx="459434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AF2AEE-A252-489B-9E20-9AEEEDB8C6CB}"/>
              </a:ext>
            </a:extLst>
          </p:cNvPr>
          <p:cNvSpPr txBox="1"/>
          <p:nvPr/>
        </p:nvSpPr>
        <p:spPr>
          <a:xfrm>
            <a:off x="793110" y="3323322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47B8760-53AF-4A00-A692-7C3267F51B83}"/>
              </a:ext>
            </a:extLst>
          </p:cNvPr>
          <p:cNvSpPr/>
          <p:nvPr/>
        </p:nvSpPr>
        <p:spPr>
          <a:xfrm>
            <a:off x="1737681" y="3255414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21C6D8-DEB5-43A2-A26D-5E679FDDCE02}"/>
              </a:ext>
            </a:extLst>
          </p:cNvPr>
          <p:cNvSpPr txBox="1"/>
          <p:nvPr/>
        </p:nvSpPr>
        <p:spPr>
          <a:xfrm>
            <a:off x="1828867" y="332234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C4530F8-1F9D-4BB5-A865-86939E721BFD}"/>
              </a:ext>
            </a:extLst>
          </p:cNvPr>
          <p:cNvSpPr/>
          <p:nvPr/>
        </p:nvSpPr>
        <p:spPr>
          <a:xfrm>
            <a:off x="2624081" y="3257125"/>
            <a:ext cx="459434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A0AB38-8899-4F6D-853B-FCCAF7CFB1F8}"/>
              </a:ext>
            </a:extLst>
          </p:cNvPr>
          <p:cNvSpPr txBox="1"/>
          <p:nvPr/>
        </p:nvSpPr>
        <p:spPr>
          <a:xfrm>
            <a:off x="2713180" y="3316181"/>
            <a:ext cx="219484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5E42704-13BB-497B-911C-1969BC4F3BBF}"/>
              </a:ext>
            </a:extLst>
          </p:cNvPr>
          <p:cNvSpPr/>
          <p:nvPr/>
        </p:nvSpPr>
        <p:spPr>
          <a:xfrm>
            <a:off x="3541851" y="3259863"/>
            <a:ext cx="437803" cy="4604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AF0B9C-3ECE-4B80-BFB3-47419B716A7D}"/>
              </a:ext>
            </a:extLst>
          </p:cNvPr>
          <p:cNvSpPr txBox="1"/>
          <p:nvPr/>
        </p:nvSpPr>
        <p:spPr>
          <a:xfrm>
            <a:off x="3607150" y="3331266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211B7DC-C20D-484D-A9F4-1D178C152175}"/>
              </a:ext>
            </a:extLst>
          </p:cNvPr>
          <p:cNvGrpSpPr/>
          <p:nvPr/>
        </p:nvGrpSpPr>
        <p:grpSpPr>
          <a:xfrm>
            <a:off x="5382801" y="3231902"/>
            <a:ext cx="509470" cy="516802"/>
            <a:chOff x="8262726" y="900383"/>
            <a:chExt cx="677613" cy="687364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5F66402-5450-43E7-BF35-3C9D65762CC4}"/>
                </a:ext>
              </a:extLst>
            </p:cNvPr>
            <p:cNvSpPr txBox="1"/>
            <p:nvPr/>
          </p:nvSpPr>
          <p:spPr>
            <a:xfrm>
              <a:off x="8414895" y="991767"/>
              <a:ext cx="297626" cy="492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20547F3-C571-4BF2-9B1D-84D376692E4F}"/>
                </a:ext>
              </a:extLst>
            </p:cNvPr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C689782-DBC1-49B5-AA8C-DAC20FDE2A79}"/>
                </a:ext>
              </a:extLst>
            </p:cNvPr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3FBF3C9-95DB-4E53-BAC8-BA820A58E0A8}"/>
              </a:ext>
            </a:extLst>
          </p:cNvPr>
          <p:cNvCxnSpPr>
            <a:stCxn id="34" idx="6"/>
            <a:endCxn id="36" idx="2"/>
          </p:cNvCxnSpPr>
          <p:nvPr/>
        </p:nvCxnSpPr>
        <p:spPr>
          <a:xfrm>
            <a:off x="2197115" y="3485662"/>
            <a:ext cx="426966" cy="1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C65E8B3-5F34-4A6C-8FDE-EBB57BB046B5}"/>
              </a:ext>
            </a:extLst>
          </p:cNvPr>
          <p:cNvCxnSpPr>
            <a:stCxn id="36" idx="6"/>
            <a:endCxn id="38" idx="2"/>
          </p:cNvCxnSpPr>
          <p:nvPr/>
        </p:nvCxnSpPr>
        <p:spPr>
          <a:xfrm>
            <a:off x="3083515" y="3487373"/>
            <a:ext cx="458335" cy="2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id="{63DFD29E-9B10-46B9-AA73-B483982604D6}"/>
              </a:ext>
            </a:extLst>
          </p:cNvPr>
          <p:cNvSpPr/>
          <p:nvPr/>
        </p:nvSpPr>
        <p:spPr>
          <a:xfrm>
            <a:off x="4397474" y="3262262"/>
            <a:ext cx="437803" cy="46049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6B69A10-896C-4B91-B6C3-1A2DCCACDB3A}"/>
              </a:ext>
            </a:extLst>
          </p:cNvPr>
          <p:cNvSpPr txBox="1"/>
          <p:nvPr/>
        </p:nvSpPr>
        <p:spPr>
          <a:xfrm>
            <a:off x="4468313" y="3329672"/>
            <a:ext cx="223773" cy="370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F4F8D5A-F5DE-4D21-A45C-E2BE5D921830}"/>
              </a:ext>
            </a:extLst>
          </p:cNvPr>
          <p:cNvCxnSpPr>
            <a:stCxn id="38" idx="6"/>
            <a:endCxn id="72" idx="2"/>
          </p:cNvCxnSpPr>
          <p:nvPr/>
        </p:nvCxnSpPr>
        <p:spPr>
          <a:xfrm>
            <a:off x="3979653" y="3490111"/>
            <a:ext cx="417821" cy="2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6DF2A9E-06E7-4ADD-ADC3-CB63A8AE04E7}"/>
              </a:ext>
            </a:extLst>
          </p:cNvPr>
          <p:cNvCxnSpPr>
            <a:stCxn id="72" idx="6"/>
            <a:endCxn id="42" idx="2"/>
          </p:cNvCxnSpPr>
          <p:nvPr/>
        </p:nvCxnSpPr>
        <p:spPr>
          <a:xfrm flipV="1">
            <a:off x="4835277" y="3490303"/>
            <a:ext cx="547524" cy="22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DD4045B-154A-404C-8A6B-98A977346AEA}"/>
              </a:ext>
            </a:extLst>
          </p:cNvPr>
          <p:cNvSpPr txBox="1"/>
          <p:nvPr/>
        </p:nvSpPr>
        <p:spPr>
          <a:xfrm>
            <a:off x="126568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606A9DC-34F3-4A6C-BE4A-EADD5AB20824}"/>
              </a:ext>
            </a:extLst>
          </p:cNvPr>
          <p:cNvSpPr txBox="1"/>
          <p:nvPr/>
        </p:nvSpPr>
        <p:spPr>
          <a:xfrm>
            <a:off x="4015934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2C75583-4A5F-4667-B316-C2485A458437}"/>
              </a:ext>
            </a:extLst>
          </p:cNvPr>
          <p:cNvSpPr txBox="1"/>
          <p:nvPr/>
        </p:nvSpPr>
        <p:spPr>
          <a:xfrm>
            <a:off x="3139598" y="3162502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70B8735-7F82-43F4-9118-A677CC29C74F}"/>
              </a:ext>
            </a:extLst>
          </p:cNvPr>
          <p:cNvSpPr txBox="1"/>
          <p:nvPr/>
        </p:nvSpPr>
        <p:spPr>
          <a:xfrm>
            <a:off x="2222025" y="3187673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DC1D962-4EB9-4E60-982D-3D1799A8DA86}"/>
              </a:ext>
            </a:extLst>
          </p:cNvPr>
          <p:cNvSpPr txBox="1"/>
          <p:nvPr/>
        </p:nvSpPr>
        <p:spPr>
          <a:xfrm>
            <a:off x="4932489" y="3193775"/>
            <a:ext cx="2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C390857E-2A36-4292-AF3F-480A1470EAF9}"/>
              </a:ext>
            </a:extLst>
          </p:cNvPr>
          <p:cNvSpPr/>
          <p:nvPr/>
        </p:nvSpPr>
        <p:spPr>
          <a:xfrm rot="7096130">
            <a:off x="610393" y="3283291"/>
            <a:ext cx="152807" cy="1187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DEED02D-1F2D-47AD-9439-251F9F061517}"/>
              </a:ext>
            </a:extLst>
          </p:cNvPr>
          <p:cNvCxnSpPr>
            <a:stCxn id="32" idx="6"/>
            <a:endCxn id="34" idx="2"/>
          </p:cNvCxnSpPr>
          <p:nvPr/>
        </p:nvCxnSpPr>
        <p:spPr>
          <a:xfrm flipV="1">
            <a:off x="1174499" y="3485661"/>
            <a:ext cx="563182" cy="1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491883"/>
      </p:ext>
    </p:extLst>
  </p:cSld>
  <p:clrMapOvr>
    <a:masterClrMapping/>
  </p:clrMapOvr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52764</TotalTime>
  <Words>1084</Words>
  <Application>Microsoft Office PowerPoint</Application>
  <PresentationFormat>On-screen Show (4:3)</PresentationFormat>
  <Paragraphs>687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Cambria Math</vt:lpstr>
      <vt:lpstr>Symbol</vt:lpstr>
      <vt:lpstr>Times New Roman</vt:lpstr>
      <vt:lpstr>Verdana</vt:lpstr>
      <vt:lpstr>Wingdings</vt:lpstr>
      <vt:lpstr>usc</vt:lpstr>
      <vt:lpstr>PowerPoint Presentation</vt:lpstr>
      <vt:lpstr>Pattern Matching</vt:lpstr>
      <vt:lpstr>Nondeterministic Finite Automata (NFA)</vt:lpstr>
      <vt:lpstr>Nondeterministic Finite Automata (NFA)</vt:lpstr>
      <vt:lpstr>Nondeterministic Finite Automata (NFA)</vt:lpstr>
      <vt:lpstr>Nondeterministic Finite Automata (NFA)</vt:lpstr>
      <vt:lpstr>Nondeterministic Finite Automata (NFA)</vt:lpstr>
      <vt:lpstr>Nondeterministic Finite Automata (NFA)</vt:lpstr>
      <vt:lpstr>Nondeterministic Finite Automata (NFA)</vt:lpstr>
      <vt:lpstr>Nondeterministic Finite Automata (NFA)</vt:lpstr>
      <vt:lpstr>Applications</vt:lpstr>
      <vt:lpstr>State Element (SE)</vt:lpstr>
      <vt:lpstr>Runtime Behavior</vt:lpstr>
      <vt:lpstr>Overlay Configurations</vt:lpstr>
      <vt:lpstr>Physical Mapping</vt:lpstr>
      <vt:lpstr>Performance Results</vt:lpstr>
      <vt:lpstr>Performance Results</vt:lpstr>
      <vt:lpstr>Current/Future Work</vt:lpstr>
    </vt:vector>
  </TitlesOfParts>
  <Company>Department of Computer Science and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BAKOS, JASON</cp:lastModifiedBy>
  <cp:revision>887</cp:revision>
  <dcterms:created xsi:type="dcterms:W3CDTF">2005-09-22T21:21:18Z</dcterms:created>
  <dcterms:modified xsi:type="dcterms:W3CDTF">2019-07-16T13:19:47Z</dcterms:modified>
</cp:coreProperties>
</file>