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1" r:id="rId4"/>
    <p:sldId id="266" r:id="rId5"/>
    <p:sldId id="258" r:id="rId6"/>
    <p:sldId id="270" r:id="rId7"/>
    <p:sldId id="259" r:id="rId8"/>
    <p:sldId id="262" r:id="rId9"/>
    <p:sldId id="271" r:id="rId10"/>
    <p:sldId id="260" r:id="rId11"/>
    <p:sldId id="264" r:id="rId12"/>
    <p:sldId id="265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00"/>
    <a:srgbClr val="33CCFF"/>
    <a:srgbClr val="808080"/>
    <a:srgbClr val="FF3300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2" autoAdjust="0"/>
    <p:restoredTop sz="94660"/>
  </p:normalViewPr>
  <p:slideViewPr>
    <p:cSldViewPr>
      <p:cViewPr varScale="1">
        <p:scale>
          <a:sx n="99" d="100"/>
          <a:sy n="99" d="100"/>
        </p:scale>
        <p:origin x="7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17209F7-1F92-44BD-ABD4-6CCCF5BFF3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ADBDF66-84E5-46E0-A44C-E341DB6C98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DD233846-3A8F-42EA-9120-C8E158A795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BDC190BA-850E-43A8-B7D6-45DD66363E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3C31490E-EB2F-4AF8-B960-DB346FAA6D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6E13A2-1489-4EAD-85BD-4E21B43258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415" name="Freeform 7">
            <a:extLst>
              <a:ext uri="{FF2B5EF4-FFF2-40B4-BE49-F238E27FC236}">
                <a16:creationId xmlns:a16="http://schemas.microsoft.com/office/drawing/2014/main" id="{9AB7EDE3-4F3C-47F7-BF78-B1A79E88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B80FC4C1-6246-4FF9-B6C1-91DD53EE2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50E9-CD89-4F13-B93A-1A1C7FDD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94049-8D63-43E0-A5C6-316A416CC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153E0-4404-4D4D-A1EB-C228FCC1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C74DC-E7A4-450E-892F-01589411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8B01-4EB6-438E-B8AE-8007EAAE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50809-9FD5-4074-85DF-A9DA3F81F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0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735D5-B996-47F2-B5C1-1DE0ABE9A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B4703-B77C-404C-ACAB-DCFF3712D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4EFCB-83AE-4C36-B316-5D2C86BC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F5A78-6C42-4AEA-B163-E5881050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F0A9F-2431-42F4-B531-F6AAB282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3B620-BD68-4C01-BD3C-1F5E8A0E9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76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8B57-39B3-4C04-99BF-7139D704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8E072-F0DB-4EA0-92C1-782036E9052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7B603-E165-4FEE-83AA-A992963E5EC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6923AB-80CD-4DFB-A419-F8B10E3D830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2174C2-AFA9-412E-B980-76A5F54C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A93F28-66F7-471B-824A-99FA25BC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DC8A80-8E96-4EA3-B70F-178EF880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56A316D-7242-481E-9472-3F8AFB9CA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62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768A-BFA6-4717-B64E-662EE641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41559-2D64-480E-AE79-377F4A45FD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5C190-CBEB-4945-9F07-CEB1C92A2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2DF67-2140-4424-A2D2-DA603018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9960C-ECF1-42ED-BBB1-04B4C0BB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C223D-B9B1-4130-B70B-1FDE8F50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21870A-2E4E-4DA1-AD79-FCB7D7CDF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00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5A69-26D4-484F-A2FE-2D891AD1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BB949-7C4C-4D55-A4FB-85E19BB6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9D44F-220A-407E-99D0-DC586146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5DF48-57F2-46F3-B964-7287ED80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7E3-D97F-40ED-BC7E-B592DD05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AD9A5-C20F-4EDC-B495-A130175B9A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56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27FF-E89E-41F7-8A4E-FDB6A05D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E06C4-264E-450D-A9CC-51FBD49FE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77307-5C23-4952-86FB-A1848213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F80F-428D-4B87-A892-92C6B671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E793-C27E-4C11-96B5-9F6038AF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91179-8917-4C62-BA00-0C005108A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35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A6B8-B7F7-4CEF-B159-1CA4D368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71183-47F4-4126-A734-45E246EC9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A1E4-FD1E-419C-87F2-0D4E1F163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6CA80-1A16-4BF1-B64D-68B23EED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B773D-91B6-40B2-9D46-4767DF85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C501F-3C5C-4DBD-A950-5A0FAEF2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73241-7C58-42BF-B1C1-940649C03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56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A3B6-3086-4585-B49A-762B2058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15065-267B-453C-8A9B-D6C435FA8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214E8-2848-4766-8CC1-D18681683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E6644-E0C9-4595-8CBB-2D5C3D39A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73A35-DBEB-4255-8878-A061B78D9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B02D3-6914-4C21-8C87-1F45D081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0E4BE5-5709-4FE3-B1A2-3B80FEF1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4FF1E-F3DD-4581-81E4-12A35EA3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B0C60-F2EA-4230-AC41-DABB440E2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79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13F4-3DEC-4D55-9F35-DF10BB4A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CA23B-0522-4E4C-BA77-EA713991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B12D8-03AC-45BB-94FF-7AACB57D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DFF95-5879-4ADD-BBEC-F89E4AFD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9E9B5-CF66-4EEF-A0E8-F23746947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35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B0C21-A441-43F5-9D17-F423DF0C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87228-967F-48EB-B11A-CDCEE590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BF2AB-D4EA-48CE-93F8-362343CA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67933-09CB-43BB-BE3D-DEFCDDEBD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9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77AF-3015-40E6-9515-B5D16704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B8A4C-44ED-4813-98D3-63AD464F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51576-19DB-4C13-A32A-7B601CA95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59F01-0465-4F3A-86D4-4C902AF6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E001D-CBB8-4A7C-A8B1-C52380C8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20F01-AFDD-4D7E-AF75-BB5264AB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38552-A7D1-45EC-BAE1-405414B1E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0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0840-1B72-44EA-9DA6-28A0FDE0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130CB-4129-4DE0-94C2-5EF41B11F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9DADB-BBA4-4399-B0E2-15A2ED6E7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1D2CC-5D16-437F-BBC4-1BFEA1CD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35098-E771-42B5-ADEF-6D4B1911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CFBC9-3C80-4334-AA8B-4028FADD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5C008-7D61-4F77-950F-14524D4FD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96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BCB031D-2743-4022-9EA3-78B792C97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566CF9E-7305-4F67-B40D-808218067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7F017400-ACF5-437B-96E1-29C3237094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84E0266-09A2-4AB5-BBA0-982133D586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826E2425-4053-4D6F-A794-F8704A02DB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8991AE39-C5D5-41DA-8FA6-FD6B9D9972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>
            <a:extLst>
              <a:ext uri="{FF2B5EF4-FFF2-40B4-BE49-F238E27FC236}">
                <a16:creationId xmlns:a16="http://schemas.microsoft.com/office/drawing/2014/main" id="{2FF095DD-01C9-445F-B280-B9D471F11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ADDAD0A-1863-4DB1-83C9-8A70A86F18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600"/>
              <a:t>Optoelectronic Multi-Chip Module Demonstrator System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32E4024-1073-47FB-A9E6-428E108038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000"/>
              <a:t>Jason D. Bakos</a:t>
            </a:r>
          </a:p>
          <a:p>
            <a:r>
              <a:rPr lang="en-US" altLang="en-US" sz="2000"/>
              <a:t>Donald M. Chiarulli, Steven P. Levitan</a:t>
            </a:r>
          </a:p>
          <a:p>
            <a:endParaRPr lang="en-US" altLang="en-US" sz="2000"/>
          </a:p>
          <a:p>
            <a:r>
              <a:rPr lang="en-US" altLang="en-US" sz="2000"/>
              <a:t>University of Pittsburgh, 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F4FCD91-AA87-4A7C-89FB-E0D972D1B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Chip-on-Board Mounting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AFF683F2-F016-4007-B3EF-FFF52F9C6B3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7850"/>
            <a:ext cx="4038600" cy="3028950"/>
          </a:xfrm>
          <a:noFill/>
          <a:ln/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0E5978BD-F674-4D31-A06A-A8CBCF73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9585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Bottom of SoS chip bump-bonded to PCB</a:t>
            </a:r>
          </a:p>
        </p:txBody>
      </p:sp>
      <p:pic>
        <p:nvPicPr>
          <p:cNvPr id="29703" name="Picture 7">
            <a:extLst>
              <a:ext uri="{FF2B5EF4-FFF2-40B4-BE49-F238E27FC236}">
                <a16:creationId xmlns:a16="http://schemas.microsoft.com/office/drawing/2014/main" id="{4ED7687F-6834-4B38-9E6E-2F896F0A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8288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4" name="Text Box 8">
            <a:extLst>
              <a:ext uri="{FF2B5EF4-FFF2-40B4-BE49-F238E27FC236}">
                <a16:creationId xmlns:a16="http://schemas.microsoft.com/office/drawing/2014/main" id="{415AE928-2903-40E8-8EA9-D9585AF6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3" y="4891088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Top of chip showing detector/VCSEL arrays (through PCB cavity)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7AEF1B2-E0A7-4A99-8075-186323800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OE-MCM System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9743117D-30FB-4BAE-BDBA-BE742F61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EE71D6F7-90F4-4132-A18C-ED85FC3C0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371975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Switch MCM demonstrator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BBA3D8E1-BD2E-4197-A00D-67305C00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76800"/>
            <a:ext cx="7620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bg1"/>
                </a:solidFill>
              </a:rPr>
              <a:t>Large heat sinks are used to dissipate heat from CMOS, VCSELs, and receivers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bg1"/>
                </a:solidFill>
              </a:rPr>
              <a:t>Switch is electronically configured through ribbon cables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bg1"/>
                </a:solidFill>
              </a:rPr>
              <a:t>SMA cables used for electronic test I/O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bg1"/>
                </a:solidFill>
              </a:rPr>
              <a:t>See this at the hardware demo!</a:t>
            </a:r>
          </a:p>
        </p:txBody>
      </p:sp>
      <p:pic>
        <p:nvPicPr>
          <p:cNvPr id="40968" name="Picture 8">
            <a:extLst>
              <a:ext uri="{FF2B5EF4-FFF2-40B4-BE49-F238E27FC236}">
                <a16:creationId xmlns:a16="http://schemas.microsoft.com/office/drawing/2014/main" id="{4CB53FB9-467C-444F-9606-5F1EF3C88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8750" r="3516"/>
          <a:stretch>
            <a:fillRect/>
          </a:stretch>
        </p:blipFill>
        <p:spPr bwMode="auto">
          <a:xfrm>
            <a:off x="457200" y="1231900"/>
            <a:ext cx="4114800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>
            <a:extLst>
              <a:ext uri="{FF2B5EF4-FFF2-40B4-BE49-F238E27FC236}">
                <a16:creationId xmlns:a16="http://schemas.microsoft.com/office/drawing/2014/main" id="{38CE76B5-1A28-4E55-9C73-9A995D916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573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E846747-C502-4EF3-AE34-AEE103E31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Channel Test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C5B8616-9EAF-4DF0-98A6-9EBDBB072D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600"/>
              <a:t>Current results:</a:t>
            </a:r>
          </a:p>
          <a:p>
            <a:pPr lvl="1"/>
            <a:r>
              <a:rPr lang="en-US" altLang="en-US" sz="2200"/>
              <a:t>Optical input coupled to optic from VCSEL</a:t>
            </a:r>
          </a:p>
          <a:p>
            <a:pPr lvl="1"/>
            <a:r>
              <a:rPr lang="en-US" altLang="en-US" sz="2200"/>
              <a:t>Output measured at test pin</a:t>
            </a:r>
          </a:p>
          <a:p>
            <a:pPr lvl="1"/>
            <a:r>
              <a:rPr lang="en-US" altLang="en-US" sz="2200"/>
              <a:t>Single chip/single channel tested at 500MHz</a:t>
            </a:r>
          </a:p>
          <a:p>
            <a:pPr lvl="1"/>
            <a:r>
              <a:rPr lang="en-US" altLang="en-US" sz="2200"/>
              <a:t>Bandwidth limitation due to laser source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8BCDD5B6-9B54-47EB-AD6F-F4F103B3BE0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762375"/>
            <a:ext cx="3505200" cy="262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EAA7AE3E-F33B-4C05-8351-EAF32F9C0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38888"/>
            <a:ext cx="381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500 MHz eye diagram</a:t>
            </a:r>
          </a:p>
        </p:txBody>
      </p:sp>
      <p:sp>
        <p:nvSpPr>
          <p:cNvPr id="41993" name="Text Box 9">
            <a:extLst>
              <a:ext uri="{FF2B5EF4-FFF2-40B4-BE49-F238E27FC236}">
                <a16:creationId xmlns:a16="http://schemas.microsoft.com/office/drawing/2014/main" id="{7275A5F8-1F88-4CBF-BB06-6F858888C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004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Test setup</a:t>
            </a:r>
          </a:p>
        </p:txBody>
      </p:sp>
      <p:pic>
        <p:nvPicPr>
          <p:cNvPr id="41994" name="Picture 10">
            <a:extLst>
              <a:ext uri="{FF2B5EF4-FFF2-40B4-BE49-F238E27FC236}">
                <a16:creationId xmlns:a16="http://schemas.microsoft.com/office/drawing/2014/main" id="{EBEC03FF-2369-4F5A-8321-CFD9B473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590550"/>
            <a:ext cx="35909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68C2D68-3634-4353-9A0A-8F4A8A7AC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 and Future Work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BE8C138-46E6-4F88-883C-3FFD6F60F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/>
              <a:t>FIG-based OE-MCMs</a:t>
            </a:r>
          </a:p>
          <a:p>
            <a:pPr lvl="1"/>
            <a:r>
              <a:rPr lang="en-US" altLang="en-US" sz="2200"/>
              <a:t>FIG:  interconnect medium and structure</a:t>
            </a:r>
          </a:p>
          <a:p>
            <a:pPr lvl="1"/>
            <a:r>
              <a:rPr lang="en-US" altLang="en-US" sz="2200"/>
              <a:t>Tightly integrated and easily manufacturable</a:t>
            </a:r>
            <a:endParaRPr lang="en-US" altLang="en-US" sz="2400"/>
          </a:p>
          <a:p>
            <a:pPr lvl="2"/>
            <a:endParaRPr lang="en-US" altLang="en-US" sz="2000"/>
          </a:p>
          <a:p>
            <a:r>
              <a:rPr lang="en-US" altLang="en-US" sz="2700"/>
              <a:t>Fabrication and characterization of OE-MCM demonstrator</a:t>
            </a:r>
          </a:p>
          <a:p>
            <a:pPr lvl="1"/>
            <a:r>
              <a:rPr lang="en-US" altLang="en-US" sz="2300"/>
              <a:t>Currently in progress</a:t>
            </a:r>
          </a:p>
          <a:p>
            <a:pPr lvl="1"/>
            <a:r>
              <a:rPr lang="en-US" altLang="en-US" sz="2300"/>
              <a:t>Proof-of-concept for FIG-based OE-MCM technology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B8A26BA2-2EDD-40E2-9CD8-B962E0C84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Acknowledgements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567BA17-10CA-46CB-AE63-2BCAB6DD8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Thank you:</a:t>
            </a:r>
          </a:p>
          <a:p>
            <a:endParaRPr lang="en-US" altLang="en-US"/>
          </a:p>
          <a:p>
            <a:pPr lvl="1"/>
            <a:r>
              <a:rPr lang="en-US" altLang="en-US"/>
              <a:t>SoS COOP run</a:t>
            </a:r>
          </a:p>
          <a:p>
            <a:pPr lvl="2"/>
            <a:r>
              <a:rPr lang="en-US" altLang="en-US"/>
              <a:t>UTSi fab run</a:t>
            </a:r>
          </a:p>
          <a:p>
            <a:pPr lvl="1"/>
            <a:r>
              <a:rPr lang="en-US" altLang="en-US"/>
              <a:t>Peregrine Semiconductor</a:t>
            </a:r>
          </a:p>
          <a:p>
            <a:pPr lvl="2"/>
            <a:r>
              <a:rPr lang="en-US" altLang="en-US"/>
              <a:t>Bonding and support</a:t>
            </a:r>
          </a:p>
          <a:p>
            <a:pPr lvl="1"/>
            <a:r>
              <a:rPr lang="en-US" altLang="en-US"/>
              <a:t>Schott Fiber Optics</a:t>
            </a:r>
          </a:p>
          <a:p>
            <a:pPr lvl="2"/>
            <a:r>
              <a:rPr lang="en-US" altLang="en-US"/>
              <a:t>Fiber image guides and support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736A0BE-3C23-4336-8B78-5AC5207CA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Overview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7FEE2AC-9B77-48BE-9268-7C97B9F19B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5140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Chip-to-chip optoelectronic interconnection and packaging</a:t>
            </a:r>
          </a:p>
          <a:p>
            <a:pPr lvl="1">
              <a:lnSpc>
                <a:spcPct val="90000"/>
              </a:lnSpc>
            </a:pPr>
            <a:r>
              <a:rPr lang="en-US" altLang="en-US" sz="1900"/>
              <a:t>“Optoelectronic Multi-Chip Modules”</a:t>
            </a:r>
          </a:p>
          <a:p>
            <a:pPr lvl="1">
              <a:lnSpc>
                <a:spcPct val="90000"/>
              </a:lnSpc>
            </a:pPr>
            <a:r>
              <a:rPr lang="en-US" altLang="en-US" sz="1900"/>
              <a:t>Based on </a:t>
            </a:r>
            <a:r>
              <a:rPr lang="en-US" altLang="en-US" sz="1900" i="1">
                <a:solidFill>
                  <a:srgbClr val="FF3300"/>
                </a:solidFill>
              </a:rPr>
              <a:t>fiber image guides</a:t>
            </a:r>
          </a:p>
          <a:p>
            <a:pPr lvl="2">
              <a:lnSpc>
                <a:spcPct val="90000"/>
              </a:lnSpc>
            </a:pPr>
            <a:r>
              <a:rPr lang="en-US" altLang="en-US" sz="1700"/>
              <a:t>Forms interconnect medium and structure of package</a:t>
            </a:r>
          </a:p>
          <a:p>
            <a:pPr lvl="1">
              <a:lnSpc>
                <a:spcPct val="90000"/>
              </a:lnSpc>
            </a:pPr>
            <a:r>
              <a:rPr lang="en-US" altLang="en-US" sz="1900"/>
              <a:t>Goal:</a:t>
            </a:r>
            <a:endParaRPr lang="en-US" altLang="en-US" sz="1800"/>
          </a:p>
          <a:p>
            <a:pPr lvl="2">
              <a:lnSpc>
                <a:spcPct val="90000"/>
              </a:lnSpc>
            </a:pPr>
            <a:r>
              <a:rPr lang="en-US" altLang="en-US" sz="1600"/>
              <a:t>Tightly integrated, rugged, and easily manufacturable (passive alignment)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lnSpc>
                <a:spcPct val="90000"/>
              </a:lnSpc>
            </a:pPr>
            <a:r>
              <a:rPr lang="en-US" altLang="en-US" sz="2000"/>
              <a:t>Fabrication and assembly of a demonstrator prototype</a:t>
            </a:r>
          </a:p>
          <a:p>
            <a:pPr lvl="1">
              <a:lnSpc>
                <a:spcPct val="90000"/>
              </a:lnSpc>
            </a:pPr>
            <a:r>
              <a:rPr lang="en-US" altLang="en-US" sz="1900"/>
              <a:t>Goal:</a:t>
            </a:r>
          </a:p>
          <a:p>
            <a:pPr lvl="2">
              <a:lnSpc>
                <a:spcPct val="90000"/>
              </a:lnSpc>
            </a:pPr>
            <a:r>
              <a:rPr lang="en-US" altLang="en-US" sz="1700"/>
              <a:t>Characterize OE behavior of system</a:t>
            </a: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187873CB-920F-4B83-AE01-1C5AFDFCBF6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25" y="533400"/>
            <a:ext cx="2809875" cy="280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07D86A5B-F597-4DE1-A56F-80D721E056B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25" y="3733800"/>
            <a:ext cx="2809875" cy="280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2" name="Text Box 8">
            <a:extLst>
              <a:ext uri="{FF2B5EF4-FFF2-40B4-BE49-F238E27FC236}">
                <a16:creationId xmlns:a16="http://schemas.microsoft.com/office/drawing/2014/main" id="{152DD188-FCF3-4257-95E0-084D3312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3274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</a:rPr>
              <a:t>Top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D7515555-388E-4366-AA79-3CFFBC7D9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52145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</a:rPr>
              <a:t>Bottom</a:t>
            </a:r>
          </a:p>
        </p:txBody>
      </p:sp>
      <p:sp>
        <p:nvSpPr>
          <p:cNvPr id="47114" name="Line 10">
            <a:extLst>
              <a:ext uri="{FF2B5EF4-FFF2-40B4-BE49-F238E27FC236}">
                <a16:creationId xmlns:a16="http://schemas.microsoft.com/office/drawing/2014/main" id="{89395CF9-3136-4797-9466-A9527C6FB7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990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1">
            <a:extLst>
              <a:ext uri="{FF2B5EF4-FFF2-40B4-BE49-F238E27FC236}">
                <a16:creationId xmlns:a16="http://schemas.microsoft.com/office/drawing/2014/main" id="{B39A2FFE-A43D-4155-8798-723B5F5EB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181100"/>
            <a:ext cx="609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2">
            <a:extLst>
              <a:ext uri="{FF2B5EF4-FFF2-40B4-BE49-F238E27FC236}">
                <a16:creationId xmlns:a16="http://schemas.microsoft.com/office/drawing/2014/main" id="{3540048D-B53E-4EC4-8B0A-8389B8DF9A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9271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14">
            <a:extLst>
              <a:ext uri="{FF2B5EF4-FFF2-40B4-BE49-F238E27FC236}">
                <a16:creationId xmlns:a16="http://schemas.microsoft.com/office/drawing/2014/main" id="{24A472CC-ECB5-4FF6-AEA3-53B1E52C1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181100"/>
            <a:ext cx="1066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Line 15">
            <a:extLst>
              <a:ext uri="{FF2B5EF4-FFF2-40B4-BE49-F238E27FC236}">
                <a16:creationId xmlns:a16="http://schemas.microsoft.com/office/drawing/2014/main" id="{47D80D19-68B8-401C-9C9D-B1F2A40CA5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89900" y="9652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CBB64BB-7F0C-4CB3-B4F0-959229C30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OE-MCM Demonstrator System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70C2E21-ECF8-4783-BFC0-9B376BCAC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31875"/>
            <a:ext cx="8229600" cy="4530725"/>
          </a:xfrm>
        </p:spPr>
        <p:txBody>
          <a:bodyPr/>
          <a:lstStyle/>
          <a:p>
            <a:r>
              <a:rPr lang="en-US" altLang="en-US" sz="1800"/>
              <a:t>64-channel optical crossbar switch as 3-element OE-MCM</a:t>
            </a:r>
          </a:p>
          <a:p>
            <a:r>
              <a:rPr lang="en-US" altLang="en-US" sz="1800"/>
              <a:t>Each identical element</a:t>
            </a:r>
          </a:p>
          <a:p>
            <a:pPr lvl="1"/>
            <a:r>
              <a:rPr lang="en-US" altLang="en-US" sz="1600"/>
              <a:t>Has 8x8 array of detectors and VCSELs at 250 um</a:t>
            </a:r>
          </a:p>
          <a:p>
            <a:pPr lvl="1"/>
            <a:r>
              <a:rPr lang="en-US" altLang="en-US" sz="1600"/>
              <a:t>Implements eight independent 8-channel switches (“rows”)</a:t>
            </a:r>
          </a:p>
          <a:p>
            <a:pPr lvl="1"/>
            <a:r>
              <a:rPr lang="en-US" altLang="en-US" sz="1600"/>
              <a:t>Each chip aligned orthogonal to its adjacent chip</a:t>
            </a:r>
          </a:p>
          <a:p>
            <a:r>
              <a:rPr lang="en-US" altLang="en-US" sz="1800"/>
              <a:t>2D fiber ribbon cable (8x8) carries optical data in/out of MCM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EBD1294C-C1F8-4210-9B3B-E6A2393FB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CC71E36C-D586-42E1-A5DB-B5C12715B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6415088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3-stage switch architecture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11CD1CA7-D021-44A4-85AE-351CB3CAA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8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336" name="Text Box 544">
            <a:extLst>
              <a:ext uri="{FF2B5EF4-FFF2-40B4-BE49-F238E27FC236}">
                <a16:creationId xmlns:a16="http://schemas.microsoft.com/office/drawing/2014/main" id="{A7CFDFF1-F0B3-480A-BB0C-3ACC5226C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895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Chip 1</a:t>
            </a:r>
          </a:p>
        </p:txBody>
      </p:sp>
      <p:sp>
        <p:nvSpPr>
          <p:cNvPr id="34337" name="Text Box 545">
            <a:extLst>
              <a:ext uri="{FF2B5EF4-FFF2-40B4-BE49-F238E27FC236}">
                <a16:creationId xmlns:a16="http://schemas.microsoft.com/office/drawing/2014/main" id="{24627FD6-E71F-4FD7-9936-681073A30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95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Chip 2</a:t>
            </a:r>
          </a:p>
        </p:txBody>
      </p:sp>
      <p:sp>
        <p:nvSpPr>
          <p:cNvPr id="34338" name="Text Box 546">
            <a:extLst>
              <a:ext uri="{FF2B5EF4-FFF2-40B4-BE49-F238E27FC236}">
                <a16:creationId xmlns:a16="http://schemas.microsoft.com/office/drawing/2014/main" id="{069A67F6-5A2C-4737-B0D5-242336E20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95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Chip 3</a:t>
            </a:r>
          </a:p>
        </p:txBody>
      </p:sp>
      <p:sp>
        <p:nvSpPr>
          <p:cNvPr id="34339" name="Text Box 547">
            <a:extLst>
              <a:ext uri="{FF2B5EF4-FFF2-40B4-BE49-F238E27FC236}">
                <a16:creationId xmlns:a16="http://schemas.microsoft.com/office/drawing/2014/main" id="{F4AB7E64-B383-4E39-9CDB-6131BC83B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95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FIG</a:t>
            </a:r>
          </a:p>
        </p:txBody>
      </p:sp>
      <p:sp>
        <p:nvSpPr>
          <p:cNvPr id="34340" name="Text Box 548">
            <a:extLst>
              <a:ext uri="{FF2B5EF4-FFF2-40B4-BE49-F238E27FC236}">
                <a16:creationId xmlns:a16="http://schemas.microsoft.com/office/drawing/2014/main" id="{7FB6FB7A-50A4-4B96-8808-59B9988C5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FIG</a:t>
            </a:r>
          </a:p>
        </p:txBody>
      </p:sp>
      <p:sp>
        <p:nvSpPr>
          <p:cNvPr id="34341" name="Text Box 549">
            <a:extLst>
              <a:ext uri="{FF2B5EF4-FFF2-40B4-BE49-F238E27FC236}">
                <a16:creationId xmlns:a16="http://schemas.microsoft.com/office/drawing/2014/main" id="{4F542AEE-537B-408C-8A9C-14F9D4940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95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FIG</a:t>
            </a:r>
          </a:p>
        </p:txBody>
      </p:sp>
      <p:sp>
        <p:nvSpPr>
          <p:cNvPr id="34342" name="Text Box 550">
            <a:extLst>
              <a:ext uri="{FF2B5EF4-FFF2-40B4-BE49-F238E27FC236}">
                <a16:creationId xmlns:a16="http://schemas.microsoft.com/office/drawing/2014/main" id="{39C915B5-48AD-4BBD-88DC-72EE8A7B8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95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FIG</a:t>
            </a:r>
          </a:p>
        </p:txBody>
      </p:sp>
      <p:grpSp>
        <p:nvGrpSpPr>
          <p:cNvPr id="71873" name="Group 1217">
            <a:extLst>
              <a:ext uri="{FF2B5EF4-FFF2-40B4-BE49-F238E27FC236}">
                <a16:creationId xmlns:a16="http://schemas.microsoft.com/office/drawing/2014/main" id="{93DD2F3E-3656-48A9-9F9E-00B1A8C8FFF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276600"/>
            <a:ext cx="3505200" cy="1533525"/>
            <a:chOff x="4634" y="5541"/>
            <a:chExt cx="4296" cy="2049"/>
          </a:xfrm>
        </p:grpSpPr>
        <p:sp>
          <p:nvSpPr>
            <p:cNvPr id="71874" name="Rectangle 1218">
              <a:extLst>
                <a:ext uri="{FF2B5EF4-FFF2-40B4-BE49-F238E27FC236}">
                  <a16:creationId xmlns:a16="http://schemas.microsoft.com/office/drawing/2014/main" id="{4017ACA6-861D-411A-AFEF-4207683A3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5541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5" name="Line 1219">
              <a:extLst>
                <a:ext uri="{FF2B5EF4-FFF2-40B4-BE49-F238E27FC236}">
                  <a16:creationId xmlns:a16="http://schemas.microsoft.com/office/drawing/2014/main" id="{396C57A1-94B3-4DDB-85DF-1D52E4D8B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559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6" name="Line 1220">
              <a:extLst>
                <a:ext uri="{FF2B5EF4-FFF2-40B4-BE49-F238E27FC236}">
                  <a16:creationId xmlns:a16="http://schemas.microsoft.com/office/drawing/2014/main" id="{67C25963-8A07-4F70-A2AD-7B98B930A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5646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7" name="Line 1221">
              <a:extLst>
                <a:ext uri="{FF2B5EF4-FFF2-40B4-BE49-F238E27FC236}">
                  <a16:creationId xmlns:a16="http://schemas.microsoft.com/office/drawing/2014/main" id="{040883ED-425D-4C4C-BECF-DA1CFB7B7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569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8" name="Line 1222">
              <a:extLst>
                <a:ext uri="{FF2B5EF4-FFF2-40B4-BE49-F238E27FC236}">
                  <a16:creationId xmlns:a16="http://schemas.microsoft.com/office/drawing/2014/main" id="{DF6FF5B7-60EE-46C1-B7DD-1B2E2D59A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5751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9" name="Line 1223">
              <a:extLst>
                <a:ext uri="{FF2B5EF4-FFF2-40B4-BE49-F238E27FC236}">
                  <a16:creationId xmlns:a16="http://schemas.microsoft.com/office/drawing/2014/main" id="{BD2CF9A8-C588-40A1-880E-A01018A1C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580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0" name="Line 1224">
              <a:extLst>
                <a:ext uri="{FF2B5EF4-FFF2-40B4-BE49-F238E27FC236}">
                  <a16:creationId xmlns:a16="http://schemas.microsoft.com/office/drawing/2014/main" id="{7180C523-C83E-4400-BB11-5CC96282A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5856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1" name="Line 1225">
              <a:extLst>
                <a:ext uri="{FF2B5EF4-FFF2-40B4-BE49-F238E27FC236}">
                  <a16:creationId xmlns:a16="http://schemas.microsoft.com/office/drawing/2014/main" id="{223739C6-3878-47E6-B9AD-3AED1BA65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590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2" name="Line 1226">
              <a:extLst>
                <a:ext uri="{FF2B5EF4-FFF2-40B4-BE49-F238E27FC236}">
                  <a16:creationId xmlns:a16="http://schemas.microsoft.com/office/drawing/2014/main" id="{8DB9823F-73AD-43EC-8EC0-8067490AE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5961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3" name="Line 1227">
              <a:extLst>
                <a:ext uri="{FF2B5EF4-FFF2-40B4-BE49-F238E27FC236}">
                  <a16:creationId xmlns:a16="http://schemas.microsoft.com/office/drawing/2014/main" id="{AFA89613-D1D4-49D3-BE6C-E3F886A11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559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4" name="Line 1228">
              <a:extLst>
                <a:ext uri="{FF2B5EF4-FFF2-40B4-BE49-F238E27FC236}">
                  <a16:creationId xmlns:a16="http://schemas.microsoft.com/office/drawing/2014/main" id="{EC97BDC6-17F3-40E7-A5F1-A2647E78C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5646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5" name="Line 1229">
              <a:extLst>
                <a:ext uri="{FF2B5EF4-FFF2-40B4-BE49-F238E27FC236}">
                  <a16:creationId xmlns:a16="http://schemas.microsoft.com/office/drawing/2014/main" id="{F2AB2B42-B84D-44FF-B03A-A25407A2D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569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6" name="Line 1230">
              <a:extLst>
                <a:ext uri="{FF2B5EF4-FFF2-40B4-BE49-F238E27FC236}">
                  <a16:creationId xmlns:a16="http://schemas.microsoft.com/office/drawing/2014/main" id="{99B2A834-431F-4727-834C-AEBAECB0F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5751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7" name="Line 1231">
              <a:extLst>
                <a:ext uri="{FF2B5EF4-FFF2-40B4-BE49-F238E27FC236}">
                  <a16:creationId xmlns:a16="http://schemas.microsoft.com/office/drawing/2014/main" id="{DCF976FB-6EE5-4585-BCA2-4237F089B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580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8" name="Line 1232">
              <a:extLst>
                <a:ext uri="{FF2B5EF4-FFF2-40B4-BE49-F238E27FC236}">
                  <a16:creationId xmlns:a16="http://schemas.microsoft.com/office/drawing/2014/main" id="{39576741-5204-4B73-8658-C89360674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5856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9" name="Line 1233">
              <a:extLst>
                <a:ext uri="{FF2B5EF4-FFF2-40B4-BE49-F238E27FC236}">
                  <a16:creationId xmlns:a16="http://schemas.microsoft.com/office/drawing/2014/main" id="{C6BA1156-4273-4A09-B00C-528819B7E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590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0" name="Line 1234">
              <a:extLst>
                <a:ext uri="{FF2B5EF4-FFF2-40B4-BE49-F238E27FC236}">
                  <a16:creationId xmlns:a16="http://schemas.microsoft.com/office/drawing/2014/main" id="{1D1E68EC-9596-4CFC-9902-43EB50C1F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5961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1" name="Rectangle 1235">
              <a:extLst>
                <a:ext uri="{FF2B5EF4-FFF2-40B4-BE49-F238E27FC236}">
                  <a16:creationId xmlns:a16="http://schemas.microsoft.com/office/drawing/2014/main" id="{41C6602B-7405-4645-B36C-9C83A3EFE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" y="5541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2" name="Line 1236">
              <a:extLst>
                <a:ext uri="{FF2B5EF4-FFF2-40B4-BE49-F238E27FC236}">
                  <a16:creationId xmlns:a16="http://schemas.microsoft.com/office/drawing/2014/main" id="{B8BD2050-8588-4F0F-BB32-C4F01D9B6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559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3" name="Line 1237">
              <a:extLst>
                <a:ext uri="{FF2B5EF4-FFF2-40B4-BE49-F238E27FC236}">
                  <a16:creationId xmlns:a16="http://schemas.microsoft.com/office/drawing/2014/main" id="{656D4E84-2CE4-4D67-97E6-DFEFC289F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5646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4" name="Line 1238">
              <a:extLst>
                <a:ext uri="{FF2B5EF4-FFF2-40B4-BE49-F238E27FC236}">
                  <a16:creationId xmlns:a16="http://schemas.microsoft.com/office/drawing/2014/main" id="{2071E2B9-BC96-4513-819D-F9A7C6D77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569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5" name="Line 1239">
              <a:extLst>
                <a:ext uri="{FF2B5EF4-FFF2-40B4-BE49-F238E27FC236}">
                  <a16:creationId xmlns:a16="http://schemas.microsoft.com/office/drawing/2014/main" id="{C227B6DE-E890-47A9-84B8-AC2269817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5751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6" name="Line 1240">
              <a:extLst>
                <a:ext uri="{FF2B5EF4-FFF2-40B4-BE49-F238E27FC236}">
                  <a16:creationId xmlns:a16="http://schemas.microsoft.com/office/drawing/2014/main" id="{EAD2AD50-AB97-4A09-ACE6-C99504E2C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580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7" name="Line 1241">
              <a:extLst>
                <a:ext uri="{FF2B5EF4-FFF2-40B4-BE49-F238E27FC236}">
                  <a16:creationId xmlns:a16="http://schemas.microsoft.com/office/drawing/2014/main" id="{A4A5FABD-2D76-42B5-82BC-B4AB7E84C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5856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8" name="Line 1242">
              <a:extLst>
                <a:ext uri="{FF2B5EF4-FFF2-40B4-BE49-F238E27FC236}">
                  <a16:creationId xmlns:a16="http://schemas.microsoft.com/office/drawing/2014/main" id="{BBCCCD98-A3D9-473E-8D44-C1374DB0E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590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9" name="Line 1243">
              <a:extLst>
                <a:ext uri="{FF2B5EF4-FFF2-40B4-BE49-F238E27FC236}">
                  <a16:creationId xmlns:a16="http://schemas.microsoft.com/office/drawing/2014/main" id="{AB4EC568-2FF8-4D61-867E-D0804BE24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5961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0" name="Line 1244">
              <a:extLst>
                <a:ext uri="{FF2B5EF4-FFF2-40B4-BE49-F238E27FC236}">
                  <a16:creationId xmlns:a16="http://schemas.microsoft.com/office/drawing/2014/main" id="{BEB6E085-BEAA-4FB0-B13A-F9C654549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559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1" name="Line 1245">
              <a:extLst>
                <a:ext uri="{FF2B5EF4-FFF2-40B4-BE49-F238E27FC236}">
                  <a16:creationId xmlns:a16="http://schemas.microsoft.com/office/drawing/2014/main" id="{31523F70-B28D-4C3F-A8C9-654D579F8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5646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2" name="Line 1246">
              <a:extLst>
                <a:ext uri="{FF2B5EF4-FFF2-40B4-BE49-F238E27FC236}">
                  <a16:creationId xmlns:a16="http://schemas.microsoft.com/office/drawing/2014/main" id="{2D57403C-5275-442F-8F60-53A067125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569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3" name="Line 1247">
              <a:extLst>
                <a:ext uri="{FF2B5EF4-FFF2-40B4-BE49-F238E27FC236}">
                  <a16:creationId xmlns:a16="http://schemas.microsoft.com/office/drawing/2014/main" id="{0AFFBBA4-0E9E-415F-9FCF-7D230D576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5751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4" name="Line 1248">
              <a:extLst>
                <a:ext uri="{FF2B5EF4-FFF2-40B4-BE49-F238E27FC236}">
                  <a16:creationId xmlns:a16="http://schemas.microsoft.com/office/drawing/2014/main" id="{13F92EEE-D9FE-4EAE-8102-D1572EC6A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580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5" name="Line 1249">
              <a:extLst>
                <a:ext uri="{FF2B5EF4-FFF2-40B4-BE49-F238E27FC236}">
                  <a16:creationId xmlns:a16="http://schemas.microsoft.com/office/drawing/2014/main" id="{F2621220-7C5B-4308-A969-7A25EA336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5856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6" name="Line 1250">
              <a:extLst>
                <a:ext uri="{FF2B5EF4-FFF2-40B4-BE49-F238E27FC236}">
                  <a16:creationId xmlns:a16="http://schemas.microsoft.com/office/drawing/2014/main" id="{61D173FC-8AFE-44AB-A5F1-28FDD593A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590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7" name="Line 1251">
              <a:extLst>
                <a:ext uri="{FF2B5EF4-FFF2-40B4-BE49-F238E27FC236}">
                  <a16:creationId xmlns:a16="http://schemas.microsoft.com/office/drawing/2014/main" id="{7FD7A963-C7DC-4341-8912-3B6667BE7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5961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8" name="Rectangle 1252">
              <a:extLst>
                <a:ext uri="{FF2B5EF4-FFF2-40B4-BE49-F238E27FC236}">
                  <a16:creationId xmlns:a16="http://schemas.microsoft.com/office/drawing/2014/main" id="{9DD0B146-7B39-41F6-9085-BA75E618E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" y="5541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9" name="Line 1253">
              <a:extLst>
                <a:ext uri="{FF2B5EF4-FFF2-40B4-BE49-F238E27FC236}">
                  <a16:creationId xmlns:a16="http://schemas.microsoft.com/office/drawing/2014/main" id="{21B99F2E-766D-4D6C-A370-4C065CF94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559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0" name="Line 1254">
              <a:extLst>
                <a:ext uri="{FF2B5EF4-FFF2-40B4-BE49-F238E27FC236}">
                  <a16:creationId xmlns:a16="http://schemas.microsoft.com/office/drawing/2014/main" id="{D202DDEF-743F-44A1-8B7B-53121AF70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5646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1" name="Line 1255">
              <a:extLst>
                <a:ext uri="{FF2B5EF4-FFF2-40B4-BE49-F238E27FC236}">
                  <a16:creationId xmlns:a16="http://schemas.microsoft.com/office/drawing/2014/main" id="{026B1257-95EB-43A1-B07A-7DDD7C3A4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569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2" name="Line 1256">
              <a:extLst>
                <a:ext uri="{FF2B5EF4-FFF2-40B4-BE49-F238E27FC236}">
                  <a16:creationId xmlns:a16="http://schemas.microsoft.com/office/drawing/2014/main" id="{F77A4D44-754A-441D-8C28-9D2ABDA8A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5751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3" name="Line 1257">
              <a:extLst>
                <a:ext uri="{FF2B5EF4-FFF2-40B4-BE49-F238E27FC236}">
                  <a16:creationId xmlns:a16="http://schemas.microsoft.com/office/drawing/2014/main" id="{71CF1C85-7B2D-4C05-AEEC-29E78821A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580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4" name="Line 1258">
              <a:extLst>
                <a:ext uri="{FF2B5EF4-FFF2-40B4-BE49-F238E27FC236}">
                  <a16:creationId xmlns:a16="http://schemas.microsoft.com/office/drawing/2014/main" id="{61D4EAE2-E961-418D-88B0-74FC19C70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5856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5" name="Line 1259">
              <a:extLst>
                <a:ext uri="{FF2B5EF4-FFF2-40B4-BE49-F238E27FC236}">
                  <a16:creationId xmlns:a16="http://schemas.microsoft.com/office/drawing/2014/main" id="{0A6BFFE6-CB5C-4249-A80B-2842E6A65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590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6" name="Line 1260">
              <a:extLst>
                <a:ext uri="{FF2B5EF4-FFF2-40B4-BE49-F238E27FC236}">
                  <a16:creationId xmlns:a16="http://schemas.microsoft.com/office/drawing/2014/main" id="{E21A5A66-B012-4356-8906-20BF11AF0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5961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7" name="Line 1261">
              <a:extLst>
                <a:ext uri="{FF2B5EF4-FFF2-40B4-BE49-F238E27FC236}">
                  <a16:creationId xmlns:a16="http://schemas.microsoft.com/office/drawing/2014/main" id="{B94E6D0A-59EE-4CA6-BC1F-A08B5BE7F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559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8" name="Line 1262">
              <a:extLst>
                <a:ext uri="{FF2B5EF4-FFF2-40B4-BE49-F238E27FC236}">
                  <a16:creationId xmlns:a16="http://schemas.microsoft.com/office/drawing/2014/main" id="{9CE02397-A2E8-4FC0-9A3F-6F3A94503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5646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9" name="Line 1263">
              <a:extLst>
                <a:ext uri="{FF2B5EF4-FFF2-40B4-BE49-F238E27FC236}">
                  <a16:creationId xmlns:a16="http://schemas.microsoft.com/office/drawing/2014/main" id="{C798F95E-A756-4AFB-BAA8-FF769CFD0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569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0" name="Line 1264">
              <a:extLst>
                <a:ext uri="{FF2B5EF4-FFF2-40B4-BE49-F238E27FC236}">
                  <a16:creationId xmlns:a16="http://schemas.microsoft.com/office/drawing/2014/main" id="{51F601CA-E269-4F92-82E5-353E37E2B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5751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1" name="Line 1265">
              <a:extLst>
                <a:ext uri="{FF2B5EF4-FFF2-40B4-BE49-F238E27FC236}">
                  <a16:creationId xmlns:a16="http://schemas.microsoft.com/office/drawing/2014/main" id="{09AF280D-8387-41C5-B0AC-19EF3ACF4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580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2" name="Line 1266">
              <a:extLst>
                <a:ext uri="{FF2B5EF4-FFF2-40B4-BE49-F238E27FC236}">
                  <a16:creationId xmlns:a16="http://schemas.microsoft.com/office/drawing/2014/main" id="{FDD01B3C-593D-4408-AA94-28E3CD933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5856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3" name="Line 1267">
              <a:extLst>
                <a:ext uri="{FF2B5EF4-FFF2-40B4-BE49-F238E27FC236}">
                  <a16:creationId xmlns:a16="http://schemas.microsoft.com/office/drawing/2014/main" id="{F956C29D-CA67-4078-9F66-4020866B0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590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4" name="Line 1268">
              <a:extLst>
                <a:ext uri="{FF2B5EF4-FFF2-40B4-BE49-F238E27FC236}">
                  <a16:creationId xmlns:a16="http://schemas.microsoft.com/office/drawing/2014/main" id="{8E9985C7-7362-4850-9EA8-D3F1F1105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5961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5" name="Rectangle 1269">
              <a:extLst>
                <a:ext uri="{FF2B5EF4-FFF2-40B4-BE49-F238E27FC236}">
                  <a16:creationId xmlns:a16="http://schemas.microsoft.com/office/drawing/2014/main" id="{2CC526A3-7ADA-4345-9F99-40120EF5C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6066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6" name="Line 1270">
              <a:extLst>
                <a:ext uri="{FF2B5EF4-FFF2-40B4-BE49-F238E27FC236}">
                  <a16:creationId xmlns:a16="http://schemas.microsoft.com/office/drawing/2014/main" id="{EB86E1C4-5380-4610-805C-9023A6E96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11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7" name="Line 1271">
              <a:extLst>
                <a:ext uri="{FF2B5EF4-FFF2-40B4-BE49-F238E27FC236}">
                  <a16:creationId xmlns:a16="http://schemas.microsoft.com/office/drawing/2014/main" id="{BCD7888E-02E4-4B88-A98D-F752F5A5E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17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8" name="Line 1272">
              <a:extLst>
                <a:ext uri="{FF2B5EF4-FFF2-40B4-BE49-F238E27FC236}">
                  <a16:creationId xmlns:a16="http://schemas.microsoft.com/office/drawing/2014/main" id="{0672251D-6AB6-40E0-BA6D-BE271FA51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22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9" name="Line 1273">
              <a:extLst>
                <a:ext uri="{FF2B5EF4-FFF2-40B4-BE49-F238E27FC236}">
                  <a16:creationId xmlns:a16="http://schemas.microsoft.com/office/drawing/2014/main" id="{4B1ACF7A-1065-4C7C-A0F4-0630BC814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27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0" name="Line 1274">
              <a:extLst>
                <a:ext uri="{FF2B5EF4-FFF2-40B4-BE49-F238E27FC236}">
                  <a16:creationId xmlns:a16="http://schemas.microsoft.com/office/drawing/2014/main" id="{EA730F53-91D6-4B57-90E7-752C29E88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32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1" name="Line 1275">
              <a:extLst>
                <a:ext uri="{FF2B5EF4-FFF2-40B4-BE49-F238E27FC236}">
                  <a16:creationId xmlns:a16="http://schemas.microsoft.com/office/drawing/2014/main" id="{6E3DB46D-39B7-49A6-A71D-9A7AADE7C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38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2" name="Line 1276">
              <a:extLst>
                <a:ext uri="{FF2B5EF4-FFF2-40B4-BE49-F238E27FC236}">
                  <a16:creationId xmlns:a16="http://schemas.microsoft.com/office/drawing/2014/main" id="{B786A3D6-5722-42D6-B9F2-D78205DF6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43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3" name="Line 1277">
              <a:extLst>
                <a:ext uri="{FF2B5EF4-FFF2-40B4-BE49-F238E27FC236}">
                  <a16:creationId xmlns:a16="http://schemas.microsoft.com/office/drawing/2014/main" id="{97EFC485-ED13-496D-9B31-C4D2368F1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48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4" name="Line 1278">
              <a:extLst>
                <a:ext uri="{FF2B5EF4-FFF2-40B4-BE49-F238E27FC236}">
                  <a16:creationId xmlns:a16="http://schemas.microsoft.com/office/drawing/2014/main" id="{0688533D-B14B-481E-935C-5FEA4581C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11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5" name="Line 1279">
              <a:extLst>
                <a:ext uri="{FF2B5EF4-FFF2-40B4-BE49-F238E27FC236}">
                  <a16:creationId xmlns:a16="http://schemas.microsoft.com/office/drawing/2014/main" id="{4B5A7FF3-52DF-43DA-882E-AD2FE21B3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17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6" name="Line 1280">
              <a:extLst>
                <a:ext uri="{FF2B5EF4-FFF2-40B4-BE49-F238E27FC236}">
                  <a16:creationId xmlns:a16="http://schemas.microsoft.com/office/drawing/2014/main" id="{2211634E-27FD-4839-9DB2-BEA65B6A7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22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7" name="Line 1281">
              <a:extLst>
                <a:ext uri="{FF2B5EF4-FFF2-40B4-BE49-F238E27FC236}">
                  <a16:creationId xmlns:a16="http://schemas.microsoft.com/office/drawing/2014/main" id="{7FF22D53-A54B-423C-8D50-61B0455B7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27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8" name="Line 1282">
              <a:extLst>
                <a:ext uri="{FF2B5EF4-FFF2-40B4-BE49-F238E27FC236}">
                  <a16:creationId xmlns:a16="http://schemas.microsoft.com/office/drawing/2014/main" id="{EC9F31BA-2E96-4926-A033-1D85D36A8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32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9" name="Line 1283">
              <a:extLst>
                <a:ext uri="{FF2B5EF4-FFF2-40B4-BE49-F238E27FC236}">
                  <a16:creationId xmlns:a16="http://schemas.microsoft.com/office/drawing/2014/main" id="{6D79AC5B-03E9-41A3-9653-3730186E6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38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0" name="Line 1284">
              <a:extLst>
                <a:ext uri="{FF2B5EF4-FFF2-40B4-BE49-F238E27FC236}">
                  <a16:creationId xmlns:a16="http://schemas.microsoft.com/office/drawing/2014/main" id="{574F06E9-DDCE-42F9-B99C-F239082F9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43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1" name="Line 1285">
              <a:extLst>
                <a:ext uri="{FF2B5EF4-FFF2-40B4-BE49-F238E27FC236}">
                  <a16:creationId xmlns:a16="http://schemas.microsoft.com/office/drawing/2014/main" id="{D1F0B8D9-BF65-4BE2-8564-3850192EA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48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2" name="Rectangle 1286">
              <a:extLst>
                <a:ext uri="{FF2B5EF4-FFF2-40B4-BE49-F238E27FC236}">
                  <a16:creationId xmlns:a16="http://schemas.microsoft.com/office/drawing/2014/main" id="{E5013C55-F883-4BF3-BE97-29C36BCB6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" y="6066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3" name="Line 1287">
              <a:extLst>
                <a:ext uri="{FF2B5EF4-FFF2-40B4-BE49-F238E27FC236}">
                  <a16:creationId xmlns:a16="http://schemas.microsoft.com/office/drawing/2014/main" id="{DA3D59CE-172E-4CD4-ACFB-6F4EBD46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11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4" name="Line 1288">
              <a:extLst>
                <a:ext uri="{FF2B5EF4-FFF2-40B4-BE49-F238E27FC236}">
                  <a16:creationId xmlns:a16="http://schemas.microsoft.com/office/drawing/2014/main" id="{87D93B9B-58FD-4564-9640-B51A022C3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17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5" name="Line 1289">
              <a:extLst>
                <a:ext uri="{FF2B5EF4-FFF2-40B4-BE49-F238E27FC236}">
                  <a16:creationId xmlns:a16="http://schemas.microsoft.com/office/drawing/2014/main" id="{E38F9702-DDBB-44E7-B6D4-A1AAEADFC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22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6" name="Line 1290">
              <a:extLst>
                <a:ext uri="{FF2B5EF4-FFF2-40B4-BE49-F238E27FC236}">
                  <a16:creationId xmlns:a16="http://schemas.microsoft.com/office/drawing/2014/main" id="{51BCC4EE-7D71-4C72-88A2-3C9C9851E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27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7" name="Line 1291">
              <a:extLst>
                <a:ext uri="{FF2B5EF4-FFF2-40B4-BE49-F238E27FC236}">
                  <a16:creationId xmlns:a16="http://schemas.microsoft.com/office/drawing/2014/main" id="{5D9EDFCB-7F52-44B4-B7DC-888A2D63D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32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8" name="Line 1292">
              <a:extLst>
                <a:ext uri="{FF2B5EF4-FFF2-40B4-BE49-F238E27FC236}">
                  <a16:creationId xmlns:a16="http://schemas.microsoft.com/office/drawing/2014/main" id="{3B6AB53B-EEFA-4518-A729-ED032617D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38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9" name="Line 1293">
              <a:extLst>
                <a:ext uri="{FF2B5EF4-FFF2-40B4-BE49-F238E27FC236}">
                  <a16:creationId xmlns:a16="http://schemas.microsoft.com/office/drawing/2014/main" id="{D264E344-0D3F-4FB1-8025-35BCE76D4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43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0" name="Line 1294">
              <a:extLst>
                <a:ext uri="{FF2B5EF4-FFF2-40B4-BE49-F238E27FC236}">
                  <a16:creationId xmlns:a16="http://schemas.microsoft.com/office/drawing/2014/main" id="{A0A4EDF0-81FE-4703-9DCB-418B96F9D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48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1" name="Line 1295">
              <a:extLst>
                <a:ext uri="{FF2B5EF4-FFF2-40B4-BE49-F238E27FC236}">
                  <a16:creationId xmlns:a16="http://schemas.microsoft.com/office/drawing/2014/main" id="{3B5C50CA-6D45-4C52-94FB-AE8BD2123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11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2" name="Line 1296">
              <a:extLst>
                <a:ext uri="{FF2B5EF4-FFF2-40B4-BE49-F238E27FC236}">
                  <a16:creationId xmlns:a16="http://schemas.microsoft.com/office/drawing/2014/main" id="{B566491B-268C-4777-8892-B2178ACDA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17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3" name="Line 1297">
              <a:extLst>
                <a:ext uri="{FF2B5EF4-FFF2-40B4-BE49-F238E27FC236}">
                  <a16:creationId xmlns:a16="http://schemas.microsoft.com/office/drawing/2014/main" id="{4605FE31-C1CB-47B0-8C45-C4296C527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22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4" name="Line 1298">
              <a:extLst>
                <a:ext uri="{FF2B5EF4-FFF2-40B4-BE49-F238E27FC236}">
                  <a16:creationId xmlns:a16="http://schemas.microsoft.com/office/drawing/2014/main" id="{049FE04F-4B47-4725-9515-94987C173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27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5" name="Line 1299">
              <a:extLst>
                <a:ext uri="{FF2B5EF4-FFF2-40B4-BE49-F238E27FC236}">
                  <a16:creationId xmlns:a16="http://schemas.microsoft.com/office/drawing/2014/main" id="{1CE48E35-AA05-4783-B843-FD69DDB4C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32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6" name="Line 1300">
              <a:extLst>
                <a:ext uri="{FF2B5EF4-FFF2-40B4-BE49-F238E27FC236}">
                  <a16:creationId xmlns:a16="http://schemas.microsoft.com/office/drawing/2014/main" id="{359705A0-813D-4DE8-A49C-EA3A3639C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38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7" name="Line 1301">
              <a:extLst>
                <a:ext uri="{FF2B5EF4-FFF2-40B4-BE49-F238E27FC236}">
                  <a16:creationId xmlns:a16="http://schemas.microsoft.com/office/drawing/2014/main" id="{97E325DE-B24B-4C82-A141-883D1BED1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43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8" name="Line 1302">
              <a:extLst>
                <a:ext uri="{FF2B5EF4-FFF2-40B4-BE49-F238E27FC236}">
                  <a16:creationId xmlns:a16="http://schemas.microsoft.com/office/drawing/2014/main" id="{4E1568E9-4CD8-4892-9C0B-677201392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48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9" name="Rectangle 1303">
              <a:extLst>
                <a:ext uri="{FF2B5EF4-FFF2-40B4-BE49-F238E27FC236}">
                  <a16:creationId xmlns:a16="http://schemas.microsoft.com/office/drawing/2014/main" id="{C7CC482C-BD93-4F10-943C-7D96551F2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" y="6066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0" name="Line 1304">
              <a:extLst>
                <a:ext uri="{FF2B5EF4-FFF2-40B4-BE49-F238E27FC236}">
                  <a16:creationId xmlns:a16="http://schemas.microsoft.com/office/drawing/2014/main" id="{9EE4A32B-74B8-42AA-BD98-DC3625BA2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11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1" name="Line 1305">
              <a:extLst>
                <a:ext uri="{FF2B5EF4-FFF2-40B4-BE49-F238E27FC236}">
                  <a16:creationId xmlns:a16="http://schemas.microsoft.com/office/drawing/2014/main" id="{44DE525F-05D7-4B32-8BDB-CEBA68ED4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17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2" name="Line 1306">
              <a:extLst>
                <a:ext uri="{FF2B5EF4-FFF2-40B4-BE49-F238E27FC236}">
                  <a16:creationId xmlns:a16="http://schemas.microsoft.com/office/drawing/2014/main" id="{01E8D436-F68B-4FF8-8593-617E381D6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22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3" name="Line 1307">
              <a:extLst>
                <a:ext uri="{FF2B5EF4-FFF2-40B4-BE49-F238E27FC236}">
                  <a16:creationId xmlns:a16="http://schemas.microsoft.com/office/drawing/2014/main" id="{0F5DFBCA-B6D3-4F69-B5A8-EAB2113D9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27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4" name="Line 1308">
              <a:extLst>
                <a:ext uri="{FF2B5EF4-FFF2-40B4-BE49-F238E27FC236}">
                  <a16:creationId xmlns:a16="http://schemas.microsoft.com/office/drawing/2014/main" id="{BFCD4B4F-211A-48FD-83FF-8D07C6448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32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5" name="Line 1309">
              <a:extLst>
                <a:ext uri="{FF2B5EF4-FFF2-40B4-BE49-F238E27FC236}">
                  <a16:creationId xmlns:a16="http://schemas.microsoft.com/office/drawing/2014/main" id="{98119B69-2354-49D4-9A63-85214A8D5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38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6" name="Line 1310">
              <a:extLst>
                <a:ext uri="{FF2B5EF4-FFF2-40B4-BE49-F238E27FC236}">
                  <a16:creationId xmlns:a16="http://schemas.microsoft.com/office/drawing/2014/main" id="{4819415B-1A45-423E-BFBD-F892E6BF3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43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7" name="Line 1311">
              <a:extLst>
                <a:ext uri="{FF2B5EF4-FFF2-40B4-BE49-F238E27FC236}">
                  <a16:creationId xmlns:a16="http://schemas.microsoft.com/office/drawing/2014/main" id="{25F88493-F9F3-4F5B-964F-A5BFAA5C7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48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8" name="Line 1312">
              <a:extLst>
                <a:ext uri="{FF2B5EF4-FFF2-40B4-BE49-F238E27FC236}">
                  <a16:creationId xmlns:a16="http://schemas.microsoft.com/office/drawing/2014/main" id="{77027F70-04B6-4B3C-A5EB-12F110089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11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9" name="Line 1313">
              <a:extLst>
                <a:ext uri="{FF2B5EF4-FFF2-40B4-BE49-F238E27FC236}">
                  <a16:creationId xmlns:a16="http://schemas.microsoft.com/office/drawing/2014/main" id="{B2E3BFE0-4302-480D-BD06-9C1C5E20B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17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0" name="Line 1314">
              <a:extLst>
                <a:ext uri="{FF2B5EF4-FFF2-40B4-BE49-F238E27FC236}">
                  <a16:creationId xmlns:a16="http://schemas.microsoft.com/office/drawing/2014/main" id="{9F5465C7-4274-4B9E-9A8D-901E1993C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22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1" name="Line 1315">
              <a:extLst>
                <a:ext uri="{FF2B5EF4-FFF2-40B4-BE49-F238E27FC236}">
                  <a16:creationId xmlns:a16="http://schemas.microsoft.com/office/drawing/2014/main" id="{42C79943-2499-4F0E-BBF7-43D82B379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27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2" name="Line 1316">
              <a:extLst>
                <a:ext uri="{FF2B5EF4-FFF2-40B4-BE49-F238E27FC236}">
                  <a16:creationId xmlns:a16="http://schemas.microsoft.com/office/drawing/2014/main" id="{CD3FB44B-6674-41D4-BBA2-D0ECFE62E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32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3" name="Line 1317">
              <a:extLst>
                <a:ext uri="{FF2B5EF4-FFF2-40B4-BE49-F238E27FC236}">
                  <a16:creationId xmlns:a16="http://schemas.microsoft.com/office/drawing/2014/main" id="{5D63F2CC-1E07-44D8-81D4-09A690778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38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4" name="Line 1318">
              <a:extLst>
                <a:ext uri="{FF2B5EF4-FFF2-40B4-BE49-F238E27FC236}">
                  <a16:creationId xmlns:a16="http://schemas.microsoft.com/office/drawing/2014/main" id="{E88D3C22-CA6C-4C5F-ABD6-3C437EEB6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43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5" name="Line 1319">
              <a:extLst>
                <a:ext uri="{FF2B5EF4-FFF2-40B4-BE49-F238E27FC236}">
                  <a16:creationId xmlns:a16="http://schemas.microsoft.com/office/drawing/2014/main" id="{AABD6E37-3A09-4AA2-9BA8-61E6B4A9D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48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6" name="Rectangle 1320">
              <a:extLst>
                <a:ext uri="{FF2B5EF4-FFF2-40B4-BE49-F238E27FC236}">
                  <a16:creationId xmlns:a16="http://schemas.microsoft.com/office/drawing/2014/main" id="{99E771F0-4EF1-493C-BFF6-45BE5FD7B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6592"/>
              <a:ext cx="211" cy="472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7" name="Line 1321">
              <a:extLst>
                <a:ext uri="{FF2B5EF4-FFF2-40B4-BE49-F238E27FC236}">
                  <a16:creationId xmlns:a16="http://schemas.microsoft.com/office/drawing/2014/main" id="{13A19EE9-B0C1-47E8-86B7-0A73E0A1B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64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8" name="Line 1322">
              <a:extLst>
                <a:ext uri="{FF2B5EF4-FFF2-40B4-BE49-F238E27FC236}">
                  <a16:creationId xmlns:a16="http://schemas.microsoft.com/office/drawing/2014/main" id="{4CD33C63-2556-46C7-8230-8F4D931E9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69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9" name="Line 1323">
              <a:extLst>
                <a:ext uri="{FF2B5EF4-FFF2-40B4-BE49-F238E27FC236}">
                  <a16:creationId xmlns:a16="http://schemas.microsoft.com/office/drawing/2014/main" id="{A2E877B9-7F6B-4969-A2C7-835152CFC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74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0" name="Line 1324">
              <a:extLst>
                <a:ext uri="{FF2B5EF4-FFF2-40B4-BE49-F238E27FC236}">
                  <a16:creationId xmlns:a16="http://schemas.microsoft.com/office/drawing/2014/main" id="{CB84CE2A-BDA9-4DB8-9EA6-28BBB1DF6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80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1" name="Line 1325">
              <a:extLst>
                <a:ext uri="{FF2B5EF4-FFF2-40B4-BE49-F238E27FC236}">
                  <a16:creationId xmlns:a16="http://schemas.microsoft.com/office/drawing/2014/main" id="{2BF11953-052F-424E-9FE5-358111758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85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2" name="Line 1326">
              <a:extLst>
                <a:ext uri="{FF2B5EF4-FFF2-40B4-BE49-F238E27FC236}">
                  <a16:creationId xmlns:a16="http://schemas.microsoft.com/office/drawing/2014/main" id="{CA651305-A5E1-4B2C-8650-509B277E6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90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3" name="Line 1327">
              <a:extLst>
                <a:ext uri="{FF2B5EF4-FFF2-40B4-BE49-F238E27FC236}">
                  <a16:creationId xmlns:a16="http://schemas.microsoft.com/office/drawing/2014/main" id="{86296E3E-780B-4201-BFC9-9F3C2586A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695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4" name="Line 1328">
              <a:extLst>
                <a:ext uri="{FF2B5EF4-FFF2-40B4-BE49-F238E27FC236}">
                  <a16:creationId xmlns:a16="http://schemas.microsoft.com/office/drawing/2014/main" id="{F6BD6E62-E925-4B26-82F8-855FD3485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01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5" name="Line 1329">
              <a:extLst>
                <a:ext uri="{FF2B5EF4-FFF2-40B4-BE49-F238E27FC236}">
                  <a16:creationId xmlns:a16="http://schemas.microsoft.com/office/drawing/2014/main" id="{A84F715E-67D2-460D-AB48-76DCC2CF1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64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6" name="Line 1330">
              <a:extLst>
                <a:ext uri="{FF2B5EF4-FFF2-40B4-BE49-F238E27FC236}">
                  <a16:creationId xmlns:a16="http://schemas.microsoft.com/office/drawing/2014/main" id="{7926ED82-93E0-4A0C-8164-FE6D25C7A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69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7" name="Line 1331">
              <a:extLst>
                <a:ext uri="{FF2B5EF4-FFF2-40B4-BE49-F238E27FC236}">
                  <a16:creationId xmlns:a16="http://schemas.microsoft.com/office/drawing/2014/main" id="{D18C2471-BDA1-441E-9914-F5CD53D2D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74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8" name="Line 1332">
              <a:extLst>
                <a:ext uri="{FF2B5EF4-FFF2-40B4-BE49-F238E27FC236}">
                  <a16:creationId xmlns:a16="http://schemas.microsoft.com/office/drawing/2014/main" id="{FAFD167E-3991-4BE9-8531-D976D0025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80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9" name="Line 1333">
              <a:extLst>
                <a:ext uri="{FF2B5EF4-FFF2-40B4-BE49-F238E27FC236}">
                  <a16:creationId xmlns:a16="http://schemas.microsoft.com/office/drawing/2014/main" id="{D4C2F10F-BFBD-4894-9D10-FF1EBB34E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85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0" name="Line 1334">
              <a:extLst>
                <a:ext uri="{FF2B5EF4-FFF2-40B4-BE49-F238E27FC236}">
                  <a16:creationId xmlns:a16="http://schemas.microsoft.com/office/drawing/2014/main" id="{A1D987DB-65C6-4DCE-A38B-0044A66E1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90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1" name="Line 1335">
              <a:extLst>
                <a:ext uri="{FF2B5EF4-FFF2-40B4-BE49-F238E27FC236}">
                  <a16:creationId xmlns:a16="http://schemas.microsoft.com/office/drawing/2014/main" id="{E96C47EE-6BC8-486B-A674-42CFA8D87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695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2" name="Line 1336">
              <a:extLst>
                <a:ext uri="{FF2B5EF4-FFF2-40B4-BE49-F238E27FC236}">
                  <a16:creationId xmlns:a16="http://schemas.microsoft.com/office/drawing/2014/main" id="{D11549C7-7B70-4B04-B1A4-14DC10FE2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01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3" name="Rectangle 1337">
              <a:extLst>
                <a:ext uri="{FF2B5EF4-FFF2-40B4-BE49-F238E27FC236}">
                  <a16:creationId xmlns:a16="http://schemas.microsoft.com/office/drawing/2014/main" id="{09B3BC29-6FD7-489B-BBA3-90101CA81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" y="6592"/>
              <a:ext cx="211" cy="472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4" name="Line 1338">
              <a:extLst>
                <a:ext uri="{FF2B5EF4-FFF2-40B4-BE49-F238E27FC236}">
                  <a16:creationId xmlns:a16="http://schemas.microsoft.com/office/drawing/2014/main" id="{1737C5A3-78DE-4317-BB2C-B716353CB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64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5" name="Line 1339">
              <a:extLst>
                <a:ext uri="{FF2B5EF4-FFF2-40B4-BE49-F238E27FC236}">
                  <a16:creationId xmlns:a16="http://schemas.microsoft.com/office/drawing/2014/main" id="{2DB1C080-33C9-4C8B-9941-4DAA37D31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69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6" name="Line 1340">
              <a:extLst>
                <a:ext uri="{FF2B5EF4-FFF2-40B4-BE49-F238E27FC236}">
                  <a16:creationId xmlns:a16="http://schemas.microsoft.com/office/drawing/2014/main" id="{E3DB3905-7B22-4E8C-B106-B73173CED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74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7" name="Line 1341">
              <a:extLst>
                <a:ext uri="{FF2B5EF4-FFF2-40B4-BE49-F238E27FC236}">
                  <a16:creationId xmlns:a16="http://schemas.microsoft.com/office/drawing/2014/main" id="{172BD09C-57CE-41EC-AB8F-AD8BBA9C4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80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8" name="Line 1342">
              <a:extLst>
                <a:ext uri="{FF2B5EF4-FFF2-40B4-BE49-F238E27FC236}">
                  <a16:creationId xmlns:a16="http://schemas.microsoft.com/office/drawing/2014/main" id="{CB6BCFA7-8A36-499D-927C-0AF92D8AA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85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9" name="Line 1343">
              <a:extLst>
                <a:ext uri="{FF2B5EF4-FFF2-40B4-BE49-F238E27FC236}">
                  <a16:creationId xmlns:a16="http://schemas.microsoft.com/office/drawing/2014/main" id="{CE4279F1-0522-4A3B-8046-42C2DCE2A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90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0" name="Line 1344">
              <a:extLst>
                <a:ext uri="{FF2B5EF4-FFF2-40B4-BE49-F238E27FC236}">
                  <a16:creationId xmlns:a16="http://schemas.microsoft.com/office/drawing/2014/main" id="{B064FCD1-0504-4A29-B3D2-F538DB662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695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1" name="Line 1345">
              <a:extLst>
                <a:ext uri="{FF2B5EF4-FFF2-40B4-BE49-F238E27FC236}">
                  <a16:creationId xmlns:a16="http://schemas.microsoft.com/office/drawing/2014/main" id="{52C1D098-8E03-4440-BD5C-105351E48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01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2" name="Line 1346">
              <a:extLst>
                <a:ext uri="{FF2B5EF4-FFF2-40B4-BE49-F238E27FC236}">
                  <a16:creationId xmlns:a16="http://schemas.microsoft.com/office/drawing/2014/main" id="{BE036428-4D3F-4041-B3F5-5B5B6EADB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64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3" name="Line 1347">
              <a:extLst>
                <a:ext uri="{FF2B5EF4-FFF2-40B4-BE49-F238E27FC236}">
                  <a16:creationId xmlns:a16="http://schemas.microsoft.com/office/drawing/2014/main" id="{8488923E-0E9F-4857-9924-A2CEF4A29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69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4" name="Line 1348">
              <a:extLst>
                <a:ext uri="{FF2B5EF4-FFF2-40B4-BE49-F238E27FC236}">
                  <a16:creationId xmlns:a16="http://schemas.microsoft.com/office/drawing/2014/main" id="{578EF6A5-1186-4765-A14D-1021CEDDD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74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5" name="Line 1349">
              <a:extLst>
                <a:ext uri="{FF2B5EF4-FFF2-40B4-BE49-F238E27FC236}">
                  <a16:creationId xmlns:a16="http://schemas.microsoft.com/office/drawing/2014/main" id="{3F985C47-0ACE-433D-91B5-E973CB5CA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80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6" name="Line 1350">
              <a:extLst>
                <a:ext uri="{FF2B5EF4-FFF2-40B4-BE49-F238E27FC236}">
                  <a16:creationId xmlns:a16="http://schemas.microsoft.com/office/drawing/2014/main" id="{CB57C23E-4F2B-46E1-9F3E-2D517CDC5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85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7" name="Line 1351">
              <a:extLst>
                <a:ext uri="{FF2B5EF4-FFF2-40B4-BE49-F238E27FC236}">
                  <a16:creationId xmlns:a16="http://schemas.microsoft.com/office/drawing/2014/main" id="{91B9CF82-4158-4004-9FB7-25C79128F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90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8" name="Line 1352">
              <a:extLst>
                <a:ext uri="{FF2B5EF4-FFF2-40B4-BE49-F238E27FC236}">
                  <a16:creationId xmlns:a16="http://schemas.microsoft.com/office/drawing/2014/main" id="{D1CDF446-842C-46F8-9C70-4AA44552D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695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9" name="Line 1353">
              <a:extLst>
                <a:ext uri="{FF2B5EF4-FFF2-40B4-BE49-F238E27FC236}">
                  <a16:creationId xmlns:a16="http://schemas.microsoft.com/office/drawing/2014/main" id="{1116E759-4A29-49B9-A01C-10D4ECBBC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01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0" name="Rectangle 1354">
              <a:extLst>
                <a:ext uri="{FF2B5EF4-FFF2-40B4-BE49-F238E27FC236}">
                  <a16:creationId xmlns:a16="http://schemas.microsoft.com/office/drawing/2014/main" id="{45D3908E-2DC1-4A5E-9F9A-219564F2E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" y="6592"/>
              <a:ext cx="211" cy="472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1" name="Line 1355">
              <a:extLst>
                <a:ext uri="{FF2B5EF4-FFF2-40B4-BE49-F238E27FC236}">
                  <a16:creationId xmlns:a16="http://schemas.microsoft.com/office/drawing/2014/main" id="{DCEA1D47-F2AE-41DD-A131-0D11CCB67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64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2" name="Line 1356">
              <a:extLst>
                <a:ext uri="{FF2B5EF4-FFF2-40B4-BE49-F238E27FC236}">
                  <a16:creationId xmlns:a16="http://schemas.microsoft.com/office/drawing/2014/main" id="{3966EC98-CD49-4D01-A51F-E603C3B83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69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3" name="Line 1357">
              <a:extLst>
                <a:ext uri="{FF2B5EF4-FFF2-40B4-BE49-F238E27FC236}">
                  <a16:creationId xmlns:a16="http://schemas.microsoft.com/office/drawing/2014/main" id="{97DD41EB-C17D-4338-AB75-2A2AF763C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74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4" name="Line 1358">
              <a:extLst>
                <a:ext uri="{FF2B5EF4-FFF2-40B4-BE49-F238E27FC236}">
                  <a16:creationId xmlns:a16="http://schemas.microsoft.com/office/drawing/2014/main" id="{C6052711-D681-4586-8E82-C78BF3119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80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5" name="Line 1359">
              <a:extLst>
                <a:ext uri="{FF2B5EF4-FFF2-40B4-BE49-F238E27FC236}">
                  <a16:creationId xmlns:a16="http://schemas.microsoft.com/office/drawing/2014/main" id="{6071B9DA-0CC9-40E6-89A7-9D08465DE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85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6" name="Line 1360">
              <a:extLst>
                <a:ext uri="{FF2B5EF4-FFF2-40B4-BE49-F238E27FC236}">
                  <a16:creationId xmlns:a16="http://schemas.microsoft.com/office/drawing/2014/main" id="{5AA948AF-FBA2-4D83-ABD4-0460309F4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90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7" name="Line 1361">
              <a:extLst>
                <a:ext uri="{FF2B5EF4-FFF2-40B4-BE49-F238E27FC236}">
                  <a16:creationId xmlns:a16="http://schemas.microsoft.com/office/drawing/2014/main" id="{51A36BEC-3B0E-449B-9C8F-881771103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695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8" name="Line 1362">
              <a:extLst>
                <a:ext uri="{FF2B5EF4-FFF2-40B4-BE49-F238E27FC236}">
                  <a16:creationId xmlns:a16="http://schemas.microsoft.com/office/drawing/2014/main" id="{0202F8FB-A2B6-4D62-B63B-EE4B50C0A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01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9" name="Line 1363">
              <a:extLst>
                <a:ext uri="{FF2B5EF4-FFF2-40B4-BE49-F238E27FC236}">
                  <a16:creationId xmlns:a16="http://schemas.microsoft.com/office/drawing/2014/main" id="{A00149C9-8624-43F9-B7DA-5933D5E30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64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0" name="Line 1364">
              <a:extLst>
                <a:ext uri="{FF2B5EF4-FFF2-40B4-BE49-F238E27FC236}">
                  <a16:creationId xmlns:a16="http://schemas.microsoft.com/office/drawing/2014/main" id="{273777F0-2328-4237-AD07-58AE5D034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69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1" name="Line 1365">
              <a:extLst>
                <a:ext uri="{FF2B5EF4-FFF2-40B4-BE49-F238E27FC236}">
                  <a16:creationId xmlns:a16="http://schemas.microsoft.com/office/drawing/2014/main" id="{FBE9A4A8-6D09-447F-94E2-B967F7011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74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2" name="Line 1366">
              <a:extLst>
                <a:ext uri="{FF2B5EF4-FFF2-40B4-BE49-F238E27FC236}">
                  <a16:creationId xmlns:a16="http://schemas.microsoft.com/office/drawing/2014/main" id="{B52C9D53-1C4C-41C5-8B2B-60E951D4D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80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3" name="Line 1367">
              <a:extLst>
                <a:ext uri="{FF2B5EF4-FFF2-40B4-BE49-F238E27FC236}">
                  <a16:creationId xmlns:a16="http://schemas.microsoft.com/office/drawing/2014/main" id="{BFFEB5C9-AED4-484A-AE5C-4057381DF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85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4" name="Line 1368">
              <a:extLst>
                <a:ext uri="{FF2B5EF4-FFF2-40B4-BE49-F238E27FC236}">
                  <a16:creationId xmlns:a16="http://schemas.microsoft.com/office/drawing/2014/main" id="{C94AE978-2FE0-4FE5-872E-12CF0A1D5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90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5" name="Line 1369">
              <a:extLst>
                <a:ext uri="{FF2B5EF4-FFF2-40B4-BE49-F238E27FC236}">
                  <a16:creationId xmlns:a16="http://schemas.microsoft.com/office/drawing/2014/main" id="{FFCB838B-2E53-4C61-8FA5-93D2E21CE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695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6" name="Line 1370">
              <a:extLst>
                <a:ext uri="{FF2B5EF4-FFF2-40B4-BE49-F238E27FC236}">
                  <a16:creationId xmlns:a16="http://schemas.microsoft.com/office/drawing/2014/main" id="{CBB1F3C3-91B6-4C41-B204-4CAB04EC5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01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7" name="Rectangle 1371">
              <a:extLst>
                <a:ext uri="{FF2B5EF4-FFF2-40B4-BE49-F238E27FC236}">
                  <a16:creationId xmlns:a16="http://schemas.microsoft.com/office/drawing/2014/main" id="{EB75D1E4-9608-4515-9315-BA59B3ACF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7117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8" name="Line 1372">
              <a:extLst>
                <a:ext uri="{FF2B5EF4-FFF2-40B4-BE49-F238E27FC236}">
                  <a16:creationId xmlns:a16="http://schemas.microsoft.com/office/drawing/2014/main" id="{69A59CE8-358C-48EB-8981-2BCD344FA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16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9" name="Line 1373">
              <a:extLst>
                <a:ext uri="{FF2B5EF4-FFF2-40B4-BE49-F238E27FC236}">
                  <a16:creationId xmlns:a16="http://schemas.microsoft.com/office/drawing/2014/main" id="{717DD4D8-FE5B-4BC5-BDA3-BD3231FC6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22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0" name="Line 1374">
              <a:extLst>
                <a:ext uri="{FF2B5EF4-FFF2-40B4-BE49-F238E27FC236}">
                  <a16:creationId xmlns:a16="http://schemas.microsoft.com/office/drawing/2014/main" id="{07EAFC91-556F-4C7A-AB4A-DE6B3FF8F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27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1" name="Line 1375">
              <a:extLst>
                <a:ext uri="{FF2B5EF4-FFF2-40B4-BE49-F238E27FC236}">
                  <a16:creationId xmlns:a16="http://schemas.microsoft.com/office/drawing/2014/main" id="{624A95A1-9AFB-4EE5-8826-DCCA9A8A4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32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2" name="Line 1376">
              <a:extLst>
                <a:ext uri="{FF2B5EF4-FFF2-40B4-BE49-F238E27FC236}">
                  <a16:creationId xmlns:a16="http://schemas.microsoft.com/office/drawing/2014/main" id="{9396CBE5-48C2-4A59-821B-FB23BEDEE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37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3" name="Line 1377">
              <a:extLst>
                <a:ext uri="{FF2B5EF4-FFF2-40B4-BE49-F238E27FC236}">
                  <a16:creationId xmlns:a16="http://schemas.microsoft.com/office/drawing/2014/main" id="{CD2AC147-846D-42CF-9FE7-FB67ED941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43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4" name="Line 1378">
              <a:extLst>
                <a:ext uri="{FF2B5EF4-FFF2-40B4-BE49-F238E27FC236}">
                  <a16:creationId xmlns:a16="http://schemas.microsoft.com/office/drawing/2014/main" id="{DB1EDD68-1B7B-4BD2-8E65-9359C2ACF2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48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5" name="Line 1379">
              <a:extLst>
                <a:ext uri="{FF2B5EF4-FFF2-40B4-BE49-F238E27FC236}">
                  <a16:creationId xmlns:a16="http://schemas.microsoft.com/office/drawing/2014/main" id="{DB4A3C74-5835-47EA-91B8-FAC8F035C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53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6" name="Line 1380">
              <a:extLst>
                <a:ext uri="{FF2B5EF4-FFF2-40B4-BE49-F238E27FC236}">
                  <a16:creationId xmlns:a16="http://schemas.microsoft.com/office/drawing/2014/main" id="{6931D546-6449-423D-960B-D04B076A5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16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7" name="Line 1381">
              <a:extLst>
                <a:ext uri="{FF2B5EF4-FFF2-40B4-BE49-F238E27FC236}">
                  <a16:creationId xmlns:a16="http://schemas.microsoft.com/office/drawing/2014/main" id="{6971BAFA-51C2-431F-B6BF-282F34FE2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22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8" name="Line 1382">
              <a:extLst>
                <a:ext uri="{FF2B5EF4-FFF2-40B4-BE49-F238E27FC236}">
                  <a16:creationId xmlns:a16="http://schemas.microsoft.com/office/drawing/2014/main" id="{4680058B-8647-421F-A13A-B58F0EDDF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27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9" name="Line 1383">
              <a:extLst>
                <a:ext uri="{FF2B5EF4-FFF2-40B4-BE49-F238E27FC236}">
                  <a16:creationId xmlns:a16="http://schemas.microsoft.com/office/drawing/2014/main" id="{23C58A19-782A-4D94-B8A9-1ABAD0D58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32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0" name="Line 1384">
              <a:extLst>
                <a:ext uri="{FF2B5EF4-FFF2-40B4-BE49-F238E27FC236}">
                  <a16:creationId xmlns:a16="http://schemas.microsoft.com/office/drawing/2014/main" id="{FC2FCA9C-651E-4AF1-A673-BAC54B2CB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37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1" name="Line 1385">
              <a:extLst>
                <a:ext uri="{FF2B5EF4-FFF2-40B4-BE49-F238E27FC236}">
                  <a16:creationId xmlns:a16="http://schemas.microsoft.com/office/drawing/2014/main" id="{144B9A81-D1D6-4037-9B4C-9EEBC32BE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43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2" name="Line 1386">
              <a:extLst>
                <a:ext uri="{FF2B5EF4-FFF2-40B4-BE49-F238E27FC236}">
                  <a16:creationId xmlns:a16="http://schemas.microsoft.com/office/drawing/2014/main" id="{46BE6ADD-7D0C-4EAD-806E-4B28AB75A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48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3" name="Line 1387">
              <a:extLst>
                <a:ext uri="{FF2B5EF4-FFF2-40B4-BE49-F238E27FC236}">
                  <a16:creationId xmlns:a16="http://schemas.microsoft.com/office/drawing/2014/main" id="{BBB99449-C536-44AE-BBB9-28FDA0F96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53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4" name="Rectangle 1388">
              <a:extLst>
                <a:ext uri="{FF2B5EF4-FFF2-40B4-BE49-F238E27FC236}">
                  <a16:creationId xmlns:a16="http://schemas.microsoft.com/office/drawing/2014/main" id="{755122B1-10C6-4B79-BE17-AF256400D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" y="7117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5" name="Line 1389">
              <a:extLst>
                <a:ext uri="{FF2B5EF4-FFF2-40B4-BE49-F238E27FC236}">
                  <a16:creationId xmlns:a16="http://schemas.microsoft.com/office/drawing/2014/main" id="{805A0C3F-9DD2-4B9E-892D-6B342E994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16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6" name="Line 1390">
              <a:extLst>
                <a:ext uri="{FF2B5EF4-FFF2-40B4-BE49-F238E27FC236}">
                  <a16:creationId xmlns:a16="http://schemas.microsoft.com/office/drawing/2014/main" id="{63E41A6A-C3FB-461C-B2C5-689276020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22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7" name="Line 1391">
              <a:extLst>
                <a:ext uri="{FF2B5EF4-FFF2-40B4-BE49-F238E27FC236}">
                  <a16:creationId xmlns:a16="http://schemas.microsoft.com/office/drawing/2014/main" id="{5F807BA3-440C-45C0-8723-451E9BDAB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27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8" name="Line 1392">
              <a:extLst>
                <a:ext uri="{FF2B5EF4-FFF2-40B4-BE49-F238E27FC236}">
                  <a16:creationId xmlns:a16="http://schemas.microsoft.com/office/drawing/2014/main" id="{A6CA53BD-CBAC-4E3B-88D2-CDC5E5284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32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9" name="Line 1393">
              <a:extLst>
                <a:ext uri="{FF2B5EF4-FFF2-40B4-BE49-F238E27FC236}">
                  <a16:creationId xmlns:a16="http://schemas.microsoft.com/office/drawing/2014/main" id="{9B36B5F9-DAEE-4A21-8CA4-9B2B219BB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37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0" name="Line 1394">
              <a:extLst>
                <a:ext uri="{FF2B5EF4-FFF2-40B4-BE49-F238E27FC236}">
                  <a16:creationId xmlns:a16="http://schemas.microsoft.com/office/drawing/2014/main" id="{9BA0E678-7685-4BC3-8494-BE0923C59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43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1" name="Line 1395">
              <a:extLst>
                <a:ext uri="{FF2B5EF4-FFF2-40B4-BE49-F238E27FC236}">
                  <a16:creationId xmlns:a16="http://schemas.microsoft.com/office/drawing/2014/main" id="{F096BFBB-E3AE-46A2-AF22-C6AA0638B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48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2" name="Line 1396">
              <a:extLst>
                <a:ext uri="{FF2B5EF4-FFF2-40B4-BE49-F238E27FC236}">
                  <a16:creationId xmlns:a16="http://schemas.microsoft.com/office/drawing/2014/main" id="{87164619-8CF9-49AB-B1F3-9BE6DB908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53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3" name="Line 1397">
              <a:extLst>
                <a:ext uri="{FF2B5EF4-FFF2-40B4-BE49-F238E27FC236}">
                  <a16:creationId xmlns:a16="http://schemas.microsoft.com/office/drawing/2014/main" id="{DC45BC98-0684-486A-AC1B-8A1719CB7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16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4" name="Line 1398">
              <a:extLst>
                <a:ext uri="{FF2B5EF4-FFF2-40B4-BE49-F238E27FC236}">
                  <a16:creationId xmlns:a16="http://schemas.microsoft.com/office/drawing/2014/main" id="{0854953E-36E4-41D2-AF63-3C4B803DD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22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5" name="Line 1399">
              <a:extLst>
                <a:ext uri="{FF2B5EF4-FFF2-40B4-BE49-F238E27FC236}">
                  <a16:creationId xmlns:a16="http://schemas.microsoft.com/office/drawing/2014/main" id="{C28683EE-7264-44B4-9A0D-C46CE4C99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27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6" name="Line 1400">
              <a:extLst>
                <a:ext uri="{FF2B5EF4-FFF2-40B4-BE49-F238E27FC236}">
                  <a16:creationId xmlns:a16="http://schemas.microsoft.com/office/drawing/2014/main" id="{02E5C239-77BA-41C6-BCD4-9C5964E0F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32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7" name="Line 1401">
              <a:extLst>
                <a:ext uri="{FF2B5EF4-FFF2-40B4-BE49-F238E27FC236}">
                  <a16:creationId xmlns:a16="http://schemas.microsoft.com/office/drawing/2014/main" id="{EE2E4122-CF4E-45D1-81D0-17604A04B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37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8" name="Line 1402">
              <a:extLst>
                <a:ext uri="{FF2B5EF4-FFF2-40B4-BE49-F238E27FC236}">
                  <a16:creationId xmlns:a16="http://schemas.microsoft.com/office/drawing/2014/main" id="{CA881ED2-9FE5-4F52-94D0-9E764A38A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43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9" name="Line 1403">
              <a:extLst>
                <a:ext uri="{FF2B5EF4-FFF2-40B4-BE49-F238E27FC236}">
                  <a16:creationId xmlns:a16="http://schemas.microsoft.com/office/drawing/2014/main" id="{BF618837-F7A5-4FEA-B320-43D419234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48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0" name="Line 1404">
              <a:extLst>
                <a:ext uri="{FF2B5EF4-FFF2-40B4-BE49-F238E27FC236}">
                  <a16:creationId xmlns:a16="http://schemas.microsoft.com/office/drawing/2014/main" id="{B6745DDC-F09B-4680-A19F-B8CB8BC1B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53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1" name="Rectangle 1405">
              <a:extLst>
                <a:ext uri="{FF2B5EF4-FFF2-40B4-BE49-F238E27FC236}">
                  <a16:creationId xmlns:a16="http://schemas.microsoft.com/office/drawing/2014/main" id="{263996F1-3949-4767-BFF3-3E211F9B0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" y="7117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2" name="Line 1406">
              <a:extLst>
                <a:ext uri="{FF2B5EF4-FFF2-40B4-BE49-F238E27FC236}">
                  <a16:creationId xmlns:a16="http://schemas.microsoft.com/office/drawing/2014/main" id="{53FFC02E-57CE-4CF7-A734-7BBE18499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16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3" name="Line 1407">
              <a:extLst>
                <a:ext uri="{FF2B5EF4-FFF2-40B4-BE49-F238E27FC236}">
                  <a16:creationId xmlns:a16="http://schemas.microsoft.com/office/drawing/2014/main" id="{80687B79-42AB-470F-BE3D-5A93A97DF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22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4" name="Line 1408">
              <a:extLst>
                <a:ext uri="{FF2B5EF4-FFF2-40B4-BE49-F238E27FC236}">
                  <a16:creationId xmlns:a16="http://schemas.microsoft.com/office/drawing/2014/main" id="{58F6BC93-D096-4C0A-8E4F-EA1BF0555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27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5" name="Line 1409">
              <a:extLst>
                <a:ext uri="{FF2B5EF4-FFF2-40B4-BE49-F238E27FC236}">
                  <a16:creationId xmlns:a16="http://schemas.microsoft.com/office/drawing/2014/main" id="{60F4245F-3262-4D88-8BA5-8C2242655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32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6" name="Line 1410">
              <a:extLst>
                <a:ext uri="{FF2B5EF4-FFF2-40B4-BE49-F238E27FC236}">
                  <a16:creationId xmlns:a16="http://schemas.microsoft.com/office/drawing/2014/main" id="{A68927FE-24BB-41FD-8E49-48ABC2108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37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7" name="Line 1411">
              <a:extLst>
                <a:ext uri="{FF2B5EF4-FFF2-40B4-BE49-F238E27FC236}">
                  <a16:creationId xmlns:a16="http://schemas.microsoft.com/office/drawing/2014/main" id="{F13749B6-E3A6-405C-97FD-B13D41CBA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43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8" name="Line 1412">
              <a:extLst>
                <a:ext uri="{FF2B5EF4-FFF2-40B4-BE49-F238E27FC236}">
                  <a16:creationId xmlns:a16="http://schemas.microsoft.com/office/drawing/2014/main" id="{138E2F0A-3887-4A46-A3ED-96D9DD63A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48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9" name="Line 1413">
              <a:extLst>
                <a:ext uri="{FF2B5EF4-FFF2-40B4-BE49-F238E27FC236}">
                  <a16:creationId xmlns:a16="http://schemas.microsoft.com/office/drawing/2014/main" id="{FBE98D99-E378-4BD7-B7DB-0ECA57408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53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0" name="Line 1414">
              <a:extLst>
                <a:ext uri="{FF2B5EF4-FFF2-40B4-BE49-F238E27FC236}">
                  <a16:creationId xmlns:a16="http://schemas.microsoft.com/office/drawing/2014/main" id="{4C095EF4-7D01-48E5-8D3F-803C8DAEF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16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1" name="Line 1415">
              <a:extLst>
                <a:ext uri="{FF2B5EF4-FFF2-40B4-BE49-F238E27FC236}">
                  <a16:creationId xmlns:a16="http://schemas.microsoft.com/office/drawing/2014/main" id="{8A726192-14B1-4B92-B79C-36D35C83F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22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2" name="Line 1416">
              <a:extLst>
                <a:ext uri="{FF2B5EF4-FFF2-40B4-BE49-F238E27FC236}">
                  <a16:creationId xmlns:a16="http://schemas.microsoft.com/office/drawing/2014/main" id="{BDFF7547-CAE3-40A0-A3A9-7663C1BC4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27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3" name="Line 1417">
              <a:extLst>
                <a:ext uri="{FF2B5EF4-FFF2-40B4-BE49-F238E27FC236}">
                  <a16:creationId xmlns:a16="http://schemas.microsoft.com/office/drawing/2014/main" id="{511291AF-9EB7-4334-BF96-7B6D98B7F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32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74" name="Group 1418">
            <a:extLst>
              <a:ext uri="{FF2B5EF4-FFF2-40B4-BE49-F238E27FC236}">
                <a16:creationId xmlns:a16="http://schemas.microsoft.com/office/drawing/2014/main" id="{FBF78550-18E6-47C3-9953-1E6BF7F2EF1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652963"/>
            <a:ext cx="3505200" cy="1730375"/>
            <a:chOff x="4634" y="7379"/>
            <a:chExt cx="4296" cy="2313"/>
          </a:xfrm>
        </p:grpSpPr>
        <p:sp>
          <p:nvSpPr>
            <p:cNvPr id="72075" name="Line 1419">
              <a:extLst>
                <a:ext uri="{FF2B5EF4-FFF2-40B4-BE49-F238E27FC236}">
                  <a16:creationId xmlns:a16="http://schemas.microsoft.com/office/drawing/2014/main" id="{DA674829-B4F7-48B6-AD6B-DBA0B2EE4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37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6" name="Line 1420">
              <a:extLst>
                <a:ext uri="{FF2B5EF4-FFF2-40B4-BE49-F238E27FC236}">
                  <a16:creationId xmlns:a16="http://schemas.microsoft.com/office/drawing/2014/main" id="{F5E466E4-DB71-4B0F-9FC9-4FC1B7A70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43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7" name="Line 1421">
              <a:extLst>
                <a:ext uri="{FF2B5EF4-FFF2-40B4-BE49-F238E27FC236}">
                  <a16:creationId xmlns:a16="http://schemas.microsoft.com/office/drawing/2014/main" id="{78D816F1-F33D-47BE-8DCA-0E02AE738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48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8" name="Line 1422">
              <a:extLst>
                <a:ext uri="{FF2B5EF4-FFF2-40B4-BE49-F238E27FC236}">
                  <a16:creationId xmlns:a16="http://schemas.microsoft.com/office/drawing/2014/main" id="{5344710C-C09F-42BE-8377-EAD9DB730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53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9" name="Rectangle 1423">
              <a:extLst>
                <a:ext uri="{FF2B5EF4-FFF2-40B4-BE49-F238E27FC236}">
                  <a16:creationId xmlns:a16="http://schemas.microsoft.com/office/drawing/2014/main" id="{FD6192BF-4CD0-4769-8B81-4AC40C4D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7644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0" name="Line 1424">
              <a:extLst>
                <a:ext uri="{FF2B5EF4-FFF2-40B4-BE49-F238E27FC236}">
                  <a16:creationId xmlns:a16="http://schemas.microsoft.com/office/drawing/2014/main" id="{4A778795-A269-4D7F-A15A-FE940A185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69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1" name="Line 1425">
              <a:extLst>
                <a:ext uri="{FF2B5EF4-FFF2-40B4-BE49-F238E27FC236}">
                  <a16:creationId xmlns:a16="http://schemas.microsoft.com/office/drawing/2014/main" id="{6A4ACEF7-D0F0-4601-996E-6903EF286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74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2" name="Line 1426">
              <a:extLst>
                <a:ext uri="{FF2B5EF4-FFF2-40B4-BE49-F238E27FC236}">
                  <a16:creationId xmlns:a16="http://schemas.microsoft.com/office/drawing/2014/main" id="{0EB27219-9CFD-4F98-9036-8BE4E4E1E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80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3" name="Line 1427">
              <a:extLst>
                <a:ext uri="{FF2B5EF4-FFF2-40B4-BE49-F238E27FC236}">
                  <a16:creationId xmlns:a16="http://schemas.microsoft.com/office/drawing/2014/main" id="{6ACC00D4-2D8C-44BE-AE47-5F7190554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85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4" name="Line 1428">
              <a:extLst>
                <a:ext uri="{FF2B5EF4-FFF2-40B4-BE49-F238E27FC236}">
                  <a16:creationId xmlns:a16="http://schemas.microsoft.com/office/drawing/2014/main" id="{B03A407A-2A6C-407F-A71B-A7D60DF30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90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5" name="Line 1429">
              <a:extLst>
                <a:ext uri="{FF2B5EF4-FFF2-40B4-BE49-F238E27FC236}">
                  <a16:creationId xmlns:a16="http://schemas.microsoft.com/office/drawing/2014/main" id="{384A36C0-9EED-4766-A235-DBC0A8F57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795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6" name="Line 1430">
              <a:extLst>
                <a:ext uri="{FF2B5EF4-FFF2-40B4-BE49-F238E27FC236}">
                  <a16:creationId xmlns:a16="http://schemas.microsoft.com/office/drawing/2014/main" id="{37F1D2AF-E8B9-4DAF-9B69-2CEB2F793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01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7" name="Line 1431">
              <a:extLst>
                <a:ext uri="{FF2B5EF4-FFF2-40B4-BE49-F238E27FC236}">
                  <a16:creationId xmlns:a16="http://schemas.microsoft.com/office/drawing/2014/main" id="{5DAACFB3-1103-4583-96DD-5E4623F45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06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8" name="Line 1432">
              <a:extLst>
                <a:ext uri="{FF2B5EF4-FFF2-40B4-BE49-F238E27FC236}">
                  <a16:creationId xmlns:a16="http://schemas.microsoft.com/office/drawing/2014/main" id="{1F9079BA-AFE4-403C-947D-49FE08A1C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69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9" name="Line 1433">
              <a:extLst>
                <a:ext uri="{FF2B5EF4-FFF2-40B4-BE49-F238E27FC236}">
                  <a16:creationId xmlns:a16="http://schemas.microsoft.com/office/drawing/2014/main" id="{3831EEDC-58AC-427E-A1FB-A9C2CFE5B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74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0" name="Line 1434">
              <a:extLst>
                <a:ext uri="{FF2B5EF4-FFF2-40B4-BE49-F238E27FC236}">
                  <a16:creationId xmlns:a16="http://schemas.microsoft.com/office/drawing/2014/main" id="{C49234B9-7F9E-4446-8CE3-98925D857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80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1" name="Line 1435">
              <a:extLst>
                <a:ext uri="{FF2B5EF4-FFF2-40B4-BE49-F238E27FC236}">
                  <a16:creationId xmlns:a16="http://schemas.microsoft.com/office/drawing/2014/main" id="{1CF92716-8179-4BEE-BA9B-07B17BB1F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85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2" name="Line 1436">
              <a:extLst>
                <a:ext uri="{FF2B5EF4-FFF2-40B4-BE49-F238E27FC236}">
                  <a16:creationId xmlns:a16="http://schemas.microsoft.com/office/drawing/2014/main" id="{2B704327-59CF-47B6-94B1-67F252F71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90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3" name="Line 1437">
              <a:extLst>
                <a:ext uri="{FF2B5EF4-FFF2-40B4-BE49-F238E27FC236}">
                  <a16:creationId xmlns:a16="http://schemas.microsoft.com/office/drawing/2014/main" id="{C3D54918-8314-43E1-B312-D12E6B56C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795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4" name="Line 1438">
              <a:extLst>
                <a:ext uri="{FF2B5EF4-FFF2-40B4-BE49-F238E27FC236}">
                  <a16:creationId xmlns:a16="http://schemas.microsoft.com/office/drawing/2014/main" id="{46C082EF-3564-4DED-817B-1E940B2C1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01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5" name="Line 1439">
              <a:extLst>
                <a:ext uri="{FF2B5EF4-FFF2-40B4-BE49-F238E27FC236}">
                  <a16:creationId xmlns:a16="http://schemas.microsoft.com/office/drawing/2014/main" id="{CF5788F6-A5DB-463F-AC72-B632F48DC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06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6" name="Rectangle 1440">
              <a:extLst>
                <a:ext uri="{FF2B5EF4-FFF2-40B4-BE49-F238E27FC236}">
                  <a16:creationId xmlns:a16="http://schemas.microsoft.com/office/drawing/2014/main" id="{A2201CEF-272D-410B-A5A6-77C5985AC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" y="7644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7" name="Line 1441">
              <a:extLst>
                <a:ext uri="{FF2B5EF4-FFF2-40B4-BE49-F238E27FC236}">
                  <a16:creationId xmlns:a16="http://schemas.microsoft.com/office/drawing/2014/main" id="{121FC0F2-A1B6-42B5-A600-8437D1EFC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69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8" name="Line 1442">
              <a:extLst>
                <a:ext uri="{FF2B5EF4-FFF2-40B4-BE49-F238E27FC236}">
                  <a16:creationId xmlns:a16="http://schemas.microsoft.com/office/drawing/2014/main" id="{B6E9792C-C3B7-4596-9F13-FF319112C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74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9" name="Line 1443">
              <a:extLst>
                <a:ext uri="{FF2B5EF4-FFF2-40B4-BE49-F238E27FC236}">
                  <a16:creationId xmlns:a16="http://schemas.microsoft.com/office/drawing/2014/main" id="{96B5C2E6-8203-4E36-BDE2-871AAAFDC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80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0" name="Line 1444">
              <a:extLst>
                <a:ext uri="{FF2B5EF4-FFF2-40B4-BE49-F238E27FC236}">
                  <a16:creationId xmlns:a16="http://schemas.microsoft.com/office/drawing/2014/main" id="{ED2276E4-0018-4E85-A06F-3163FBE93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85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1" name="Line 1445">
              <a:extLst>
                <a:ext uri="{FF2B5EF4-FFF2-40B4-BE49-F238E27FC236}">
                  <a16:creationId xmlns:a16="http://schemas.microsoft.com/office/drawing/2014/main" id="{BE798895-A1B7-4F5A-ACD2-BB389FDA9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90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2" name="Line 1446">
              <a:extLst>
                <a:ext uri="{FF2B5EF4-FFF2-40B4-BE49-F238E27FC236}">
                  <a16:creationId xmlns:a16="http://schemas.microsoft.com/office/drawing/2014/main" id="{22A02620-5680-4BDB-8FFA-5EE43592E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795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3" name="Line 1447">
              <a:extLst>
                <a:ext uri="{FF2B5EF4-FFF2-40B4-BE49-F238E27FC236}">
                  <a16:creationId xmlns:a16="http://schemas.microsoft.com/office/drawing/2014/main" id="{CDAE8704-7F05-4BA6-8077-1F46FD985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01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4" name="Line 1448">
              <a:extLst>
                <a:ext uri="{FF2B5EF4-FFF2-40B4-BE49-F238E27FC236}">
                  <a16:creationId xmlns:a16="http://schemas.microsoft.com/office/drawing/2014/main" id="{6C79CD42-5DB2-4E24-9779-8427F2582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06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5" name="Line 1449">
              <a:extLst>
                <a:ext uri="{FF2B5EF4-FFF2-40B4-BE49-F238E27FC236}">
                  <a16:creationId xmlns:a16="http://schemas.microsoft.com/office/drawing/2014/main" id="{D3FB9F8D-C085-46CA-8B24-F1875EF5E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69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6" name="Line 1450">
              <a:extLst>
                <a:ext uri="{FF2B5EF4-FFF2-40B4-BE49-F238E27FC236}">
                  <a16:creationId xmlns:a16="http://schemas.microsoft.com/office/drawing/2014/main" id="{EAF86C9B-EFBD-483F-8A25-D897CD6B9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74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7" name="Line 1451">
              <a:extLst>
                <a:ext uri="{FF2B5EF4-FFF2-40B4-BE49-F238E27FC236}">
                  <a16:creationId xmlns:a16="http://schemas.microsoft.com/office/drawing/2014/main" id="{7AABFC32-88FA-456F-8ED1-70AB2EFA8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80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8" name="Line 1452">
              <a:extLst>
                <a:ext uri="{FF2B5EF4-FFF2-40B4-BE49-F238E27FC236}">
                  <a16:creationId xmlns:a16="http://schemas.microsoft.com/office/drawing/2014/main" id="{9173970C-6F16-40F8-8C5A-017FB3436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85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9" name="Line 1453">
              <a:extLst>
                <a:ext uri="{FF2B5EF4-FFF2-40B4-BE49-F238E27FC236}">
                  <a16:creationId xmlns:a16="http://schemas.microsoft.com/office/drawing/2014/main" id="{B180E98E-9BD9-4876-9733-27B5E7CD5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90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0" name="Line 1454">
              <a:extLst>
                <a:ext uri="{FF2B5EF4-FFF2-40B4-BE49-F238E27FC236}">
                  <a16:creationId xmlns:a16="http://schemas.microsoft.com/office/drawing/2014/main" id="{DAB68CA4-7BFF-40AE-AF05-9F886460B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795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1" name="Line 1455">
              <a:extLst>
                <a:ext uri="{FF2B5EF4-FFF2-40B4-BE49-F238E27FC236}">
                  <a16:creationId xmlns:a16="http://schemas.microsoft.com/office/drawing/2014/main" id="{CBEFD416-65EB-462B-961A-3973399C9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01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2" name="Line 1456">
              <a:extLst>
                <a:ext uri="{FF2B5EF4-FFF2-40B4-BE49-F238E27FC236}">
                  <a16:creationId xmlns:a16="http://schemas.microsoft.com/office/drawing/2014/main" id="{0B2D928D-1E1E-42F0-876D-44DE94B29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06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3" name="Rectangle 1457">
              <a:extLst>
                <a:ext uri="{FF2B5EF4-FFF2-40B4-BE49-F238E27FC236}">
                  <a16:creationId xmlns:a16="http://schemas.microsoft.com/office/drawing/2014/main" id="{F7EE1A07-100C-44A0-93D0-89E50A855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" y="7644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4" name="Line 1458">
              <a:extLst>
                <a:ext uri="{FF2B5EF4-FFF2-40B4-BE49-F238E27FC236}">
                  <a16:creationId xmlns:a16="http://schemas.microsoft.com/office/drawing/2014/main" id="{8090D8F4-B06C-45D1-B219-15B118544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69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5" name="Line 1459">
              <a:extLst>
                <a:ext uri="{FF2B5EF4-FFF2-40B4-BE49-F238E27FC236}">
                  <a16:creationId xmlns:a16="http://schemas.microsoft.com/office/drawing/2014/main" id="{8819ABFA-6EE5-4A9A-923F-1C1288DEF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74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6" name="Line 1460">
              <a:extLst>
                <a:ext uri="{FF2B5EF4-FFF2-40B4-BE49-F238E27FC236}">
                  <a16:creationId xmlns:a16="http://schemas.microsoft.com/office/drawing/2014/main" id="{7A0BF4DB-6CDD-4205-A2DF-8C894AFD1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80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7" name="Line 1461">
              <a:extLst>
                <a:ext uri="{FF2B5EF4-FFF2-40B4-BE49-F238E27FC236}">
                  <a16:creationId xmlns:a16="http://schemas.microsoft.com/office/drawing/2014/main" id="{1C4AAAD5-1588-4B6B-8CAD-985DD9046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85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8" name="Line 1462">
              <a:extLst>
                <a:ext uri="{FF2B5EF4-FFF2-40B4-BE49-F238E27FC236}">
                  <a16:creationId xmlns:a16="http://schemas.microsoft.com/office/drawing/2014/main" id="{963FE6BC-7DF5-42EA-918C-074BA44C2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90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9" name="Line 1463">
              <a:extLst>
                <a:ext uri="{FF2B5EF4-FFF2-40B4-BE49-F238E27FC236}">
                  <a16:creationId xmlns:a16="http://schemas.microsoft.com/office/drawing/2014/main" id="{58434247-BF3E-4742-BC25-1EF5FC9B0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795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0" name="Line 1464">
              <a:extLst>
                <a:ext uri="{FF2B5EF4-FFF2-40B4-BE49-F238E27FC236}">
                  <a16:creationId xmlns:a16="http://schemas.microsoft.com/office/drawing/2014/main" id="{8C62F847-C5FF-4E00-ACD5-DDE7905E9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01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1" name="Line 1465">
              <a:extLst>
                <a:ext uri="{FF2B5EF4-FFF2-40B4-BE49-F238E27FC236}">
                  <a16:creationId xmlns:a16="http://schemas.microsoft.com/office/drawing/2014/main" id="{E78AA746-E483-4E5F-8D1F-E3CBEC941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06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2" name="Line 1466">
              <a:extLst>
                <a:ext uri="{FF2B5EF4-FFF2-40B4-BE49-F238E27FC236}">
                  <a16:creationId xmlns:a16="http://schemas.microsoft.com/office/drawing/2014/main" id="{C6542352-2381-454B-95DB-E7249E156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69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3" name="Line 1467">
              <a:extLst>
                <a:ext uri="{FF2B5EF4-FFF2-40B4-BE49-F238E27FC236}">
                  <a16:creationId xmlns:a16="http://schemas.microsoft.com/office/drawing/2014/main" id="{FAC91ED0-0AF2-42D1-B199-A2F5C33B1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74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4" name="Line 1468">
              <a:extLst>
                <a:ext uri="{FF2B5EF4-FFF2-40B4-BE49-F238E27FC236}">
                  <a16:creationId xmlns:a16="http://schemas.microsoft.com/office/drawing/2014/main" id="{5986DA0F-35BF-4C3D-A618-422916498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80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5" name="Line 1469">
              <a:extLst>
                <a:ext uri="{FF2B5EF4-FFF2-40B4-BE49-F238E27FC236}">
                  <a16:creationId xmlns:a16="http://schemas.microsoft.com/office/drawing/2014/main" id="{09BEAC5B-47D2-4FEC-9E73-FBE9173B43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85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6" name="Line 1470">
              <a:extLst>
                <a:ext uri="{FF2B5EF4-FFF2-40B4-BE49-F238E27FC236}">
                  <a16:creationId xmlns:a16="http://schemas.microsoft.com/office/drawing/2014/main" id="{2771605F-0DD1-4873-8784-59715514E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90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7" name="Line 1471">
              <a:extLst>
                <a:ext uri="{FF2B5EF4-FFF2-40B4-BE49-F238E27FC236}">
                  <a16:creationId xmlns:a16="http://schemas.microsoft.com/office/drawing/2014/main" id="{FE3D2B1B-0D57-4BA5-9AFA-705630DE4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795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8" name="Line 1472">
              <a:extLst>
                <a:ext uri="{FF2B5EF4-FFF2-40B4-BE49-F238E27FC236}">
                  <a16:creationId xmlns:a16="http://schemas.microsoft.com/office/drawing/2014/main" id="{B6A4E24F-C01F-4929-8C43-DBDAFA2EF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01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9" name="Line 1473">
              <a:extLst>
                <a:ext uri="{FF2B5EF4-FFF2-40B4-BE49-F238E27FC236}">
                  <a16:creationId xmlns:a16="http://schemas.microsoft.com/office/drawing/2014/main" id="{C2182E0D-4607-4838-AF33-DE0509F26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06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0" name="Rectangle 1474">
              <a:extLst>
                <a:ext uri="{FF2B5EF4-FFF2-40B4-BE49-F238E27FC236}">
                  <a16:creationId xmlns:a16="http://schemas.microsoft.com/office/drawing/2014/main" id="{A5BAD9ED-08D3-44FC-8070-2326A90EA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8169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1" name="Line 1475">
              <a:extLst>
                <a:ext uri="{FF2B5EF4-FFF2-40B4-BE49-F238E27FC236}">
                  <a16:creationId xmlns:a16="http://schemas.microsoft.com/office/drawing/2014/main" id="{89B5C32B-EA70-405C-AE20-8112C9965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22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2" name="Line 1476">
              <a:extLst>
                <a:ext uri="{FF2B5EF4-FFF2-40B4-BE49-F238E27FC236}">
                  <a16:creationId xmlns:a16="http://schemas.microsoft.com/office/drawing/2014/main" id="{BFF7EED6-D916-4F75-BE64-347BE2CB8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27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3" name="Line 1477">
              <a:extLst>
                <a:ext uri="{FF2B5EF4-FFF2-40B4-BE49-F238E27FC236}">
                  <a16:creationId xmlns:a16="http://schemas.microsoft.com/office/drawing/2014/main" id="{89D2BAB8-6AA9-472C-AD9A-26C0C3252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32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4" name="Line 1478">
              <a:extLst>
                <a:ext uri="{FF2B5EF4-FFF2-40B4-BE49-F238E27FC236}">
                  <a16:creationId xmlns:a16="http://schemas.microsoft.com/office/drawing/2014/main" id="{B9D36845-6207-44CB-8B1E-CC0C7FC53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37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5" name="Line 1479">
              <a:extLst>
                <a:ext uri="{FF2B5EF4-FFF2-40B4-BE49-F238E27FC236}">
                  <a16:creationId xmlns:a16="http://schemas.microsoft.com/office/drawing/2014/main" id="{AC9884E8-CD89-4339-89FB-5186DB16E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43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6" name="Line 1480">
              <a:extLst>
                <a:ext uri="{FF2B5EF4-FFF2-40B4-BE49-F238E27FC236}">
                  <a16:creationId xmlns:a16="http://schemas.microsoft.com/office/drawing/2014/main" id="{E994AC38-D236-4ACF-BDA7-B8E144CB1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48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7" name="Line 1481">
              <a:extLst>
                <a:ext uri="{FF2B5EF4-FFF2-40B4-BE49-F238E27FC236}">
                  <a16:creationId xmlns:a16="http://schemas.microsoft.com/office/drawing/2014/main" id="{D49E18F3-D697-4A44-96F4-118D8F815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53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8" name="Line 1482">
              <a:extLst>
                <a:ext uri="{FF2B5EF4-FFF2-40B4-BE49-F238E27FC236}">
                  <a16:creationId xmlns:a16="http://schemas.microsoft.com/office/drawing/2014/main" id="{7EC858C0-D482-4DA3-9E11-AC27F5057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58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9" name="Line 1483">
              <a:extLst>
                <a:ext uri="{FF2B5EF4-FFF2-40B4-BE49-F238E27FC236}">
                  <a16:creationId xmlns:a16="http://schemas.microsoft.com/office/drawing/2014/main" id="{13E6193A-64CB-4EF3-BE28-278B7D9D2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22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0" name="Line 1484">
              <a:extLst>
                <a:ext uri="{FF2B5EF4-FFF2-40B4-BE49-F238E27FC236}">
                  <a16:creationId xmlns:a16="http://schemas.microsoft.com/office/drawing/2014/main" id="{424458A2-73EE-47D0-A11E-638A54C49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27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1" name="Line 1485">
              <a:extLst>
                <a:ext uri="{FF2B5EF4-FFF2-40B4-BE49-F238E27FC236}">
                  <a16:creationId xmlns:a16="http://schemas.microsoft.com/office/drawing/2014/main" id="{E87257F0-ADD0-46A2-B635-103802FF8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32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2" name="Line 1486">
              <a:extLst>
                <a:ext uri="{FF2B5EF4-FFF2-40B4-BE49-F238E27FC236}">
                  <a16:creationId xmlns:a16="http://schemas.microsoft.com/office/drawing/2014/main" id="{D11ACC2C-E6D7-4079-9549-AF7141687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37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3" name="Line 1487">
              <a:extLst>
                <a:ext uri="{FF2B5EF4-FFF2-40B4-BE49-F238E27FC236}">
                  <a16:creationId xmlns:a16="http://schemas.microsoft.com/office/drawing/2014/main" id="{172ADEEB-2B56-4FD5-B11A-4CE24BAC7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43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4" name="Line 1488">
              <a:extLst>
                <a:ext uri="{FF2B5EF4-FFF2-40B4-BE49-F238E27FC236}">
                  <a16:creationId xmlns:a16="http://schemas.microsoft.com/office/drawing/2014/main" id="{5A13D4D9-DAEE-498D-8377-5DF13E3CF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48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5" name="Line 1489">
              <a:extLst>
                <a:ext uri="{FF2B5EF4-FFF2-40B4-BE49-F238E27FC236}">
                  <a16:creationId xmlns:a16="http://schemas.microsoft.com/office/drawing/2014/main" id="{2705D2EC-11F4-4792-BA57-A8AE41AE8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53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6" name="Line 1490">
              <a:extLst>
                <a:ext uri="{FF2B5EF4-FFF2-40B4-BE49-F238E27FC236}">
                  <a16:creationId xmlns:a16="http://schemas.microsoft.com/office/drawing/2014/main" id="{074B287D-6A56-49F9-B3BD-FD83AD721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58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7" name="Rectangle 1491">
              <a:extLst>
                <a:ext uri="{FF2B5EF4-FFF2-40B4-BE49-F238E27FC236}">
                  <a16:creationId xmlns:a16="http://schemas.microsoft.com/office/drawing/2014/main" id="{3797E115-AEB4-4C39-A47E-49D288896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" y="8169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8" name="Line 1492">
              <a:extLst>
                <a:ext uri="{FF2B5EF4-FFF2-40B4-BE49-F238E27FC236}">
                  <a16:creationId xmlns:a16="http://schemas.microsoft.com/office/drawing/2014/main" id="{F1B19DE0-8A48-47E4-A178-C5F8F4B00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22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9" name="Line 1493">
              <a:extLst>
                <a:ext uri="{FF2B5EF4-FFF2-40B4-BE49-F238E27FC236}">
                  <a16:creationId xmlns:a16="http://schemas.microsoft.com/office/drawing/2014/main" id="{7E68A0BC-C03B-4FB9-B396-0674BAB53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27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0" name="Line 1494">
              <a:extLst>
                <a:ext uri="{FF2B5EF4-FFF2-40B4-BE49-F238E27FC236}">
                  <a16:creationId xmlns:a16="http://schemas.microsoft.com/office/drawing/2014/main" id="{A4AACF4C-4616-4520-9A4A-435E857CE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32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1" name="Line 1495">
              <a:extLst>
                <a:ext uri="{FF2B5EF4-FFF2-40B4-BE49-F238E27FC236}">
                  <a16:creationId xmlns:a16="http://schemas.microsoft.com/office/drawing/2014/main" id="{20FEC62D-B7BB-44CE-89B7-3636F6ACF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37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2" name="Line 1496">
              <a:extLst>
                <a:ext uri="{FF2B5EF4-FFF2-40B4-BE49-F238E27FC236}">
                  <a16:creationId xmlns:a16="http://schemas.microsoft.com/office/drawing/2014/main" id="{BFFDD59F-7F49-4D9C-B411-564CE4A1E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43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3" name="Line 1497">
              <a:extLst>
                <a:ext uri="{FF2B5EF4-FFF2-40B4-BE49-F238E27FC236}">
                  <a16:creationId xmlns:a16="http://schemas.microsoft.com/office/drawing/2014/main" id="{B0730A42-35D7-40E6-8448-BDDC668DF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48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4" name="Line 1498">
              <a:extLst>
                <a:ext uri="{FF2B5EF4-FFF2-40B4-BE49-F238E27FC236}">
                  <a16:creationId xmlns:a16="http://schemas.microsoft.com/office/drawing/2014/main" id="{37B856CA-AF8E-49EF-A99F-9E84743BF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53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5" name="Line 1499">
              <a:extLst>
                <a:ext uri="{FF2B5EF4-FFF2-40B4-BE49-F238E27FC236}">
                  <a16:creationId xmlns:a16="http://schemas.microsoft.com/office/drawing/2014/main" id="{7D6B949B-8900-4C04-B813-5842A8972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58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6" name="Line 1500">
              <a:extLst>
                <a:ext uri="{FF2B5EF4-FFF2-40B4-BE49-F238E27FC236}">
                  <a16:creationId xmlns:a16="http://schemas.microsoft.com/office/drawing/2014/main" id="{969F1E8B-6D0D-40C3-9BF5-1EAE6A9B3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22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7" name="Line 1501">
              <a:extLst>
                <a:ext uri="{FF2B5EF4-FFF2-40B4-BE49-F238E27FC236}">
                  <a16:creationId xmlns:a16="http://schemas.microsoft.com/office/drawing/2014/main" id="{A57413F5-F82B-4B0F-A12C-240CC17ED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27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8" name="Line 1502">
              <a:extLst>
                <a:ext uri="{FF2B5EF4-FFF2-40B4-BE49-F238E27FC236}">
                  <a16:creationId xmlns:a16="http://schemas.microsoft.com/office/drawing/2014/main" id="{5D4A1F22-D380-4706-AD16-3AE8A1A2B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32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9" name="Line 1503">
              <a:extLst>
                <a:ext uri="{FF2B5EF4-FFF2-40B4-BE49-F238E27FC236}">
                  <a16:creationId xmlns:a16="http://schemas.microsoft.com/office/drawing/2014/main" id="{161177D2-9255-4629-BAAE-B41AF55AB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37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0" name="Line 1504">
              <a:extLst>
                <a:ext uri="{FF2B5EF4-FFF2-40B4-BE49-F238E27FC236}">
                  <a16:creationId xmlns:a16="http://schemas.microsoft.com/office/drawing/2014/main" id="{AAC399DB-FED9-4235-8D24-A11A1FE66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43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1" name="Line 1505">
              <a:extLst>
                <a:ext uri="{FF2B5EF4-FFF2-40B4-BE49-F238E27FC236}">
                  <a16:creationId xmlns:a16="http://schemas.microsoft.com/office/drawing/2014/main" id="{D20D5C57-CB90-4F18-B7EE-1498FC473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48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2" name="Line 1506">
              <a:extLst>
                <a:ext uri="{FF2B5EF4-FFF2-40B4-BE49-F238E27FC236}">
                  <a16:creationId xmlns:a16="http://schemas.microsoft.com/office/drawing/2014/main" id="{78362E25-76CD-4BBB-B370-6FC480887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53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3" name="Line 1507">
              <a:extLst>
                <a:ext uri="{FF2B5EF4-FFF2-40B4-BE49-F238E27FC236}">
                  <a16:creationId xmlns:a16="http://schemas.microsoft.com/office/drawing/2014/main" id="{C1955159-6249-4799-91E9-C95AFF35F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58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4" name="Rectangle 1508">
              <a:extLst>
                <a:ext uri="{FF2B5EF4-FFF2-40B4-BE49-F238E27FC236}">
                  <a16:creationId xmlns:a16="http://schemas.microsoft.com/office/drawing/2014/main" id="{AEFBDB2D-8736-48A5-8FBC-F6CA640F5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" y="8169"/>
              <a:ext cx="211" cy="473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5" name="Line 1509">
              <a:extLst>
                <a:ext uri="{FF2B5EF4-FFF2-40B4-BE49-F238E27FC236}">
                  <a16:creationId xmlns:a16="http://schemas.microsoft.com/office/drawing/2014/main" id="{9EC4EF03-552E-4188-8F68-D988873A5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22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6" name="Line 1510">
              <a:extLst>
                <a:ext uri="{FF2B5EF4-FFF2-40B4-BE49-F238E27FC236}">
                  <a16:creationId xmlns:a16="http://schemas.microsoft.com/office/drawing/2014/main" id="{264B1542-F57E-49F2-A0FC-5ECF1763A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27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7" name="Line 1511">
              <a:extLst>
                <a:ext uri="{FF2B5EF4-FFF2-40B4-BE49-F238E27FC236}">
                  <a16:creationId xmlns:a16="http://schemas.microsoft.com/office/drawing/2014/main" id="{42C8EBA2-3CC8-4FA5-B49A-C9AD5C5D2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32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8" name="Line 1512">
              <a:extLst>
                <a:ext uri="{FF2B5EF4-FFF2-40B4-BE49-F238E27FC236}">
                  <a16:creationId xmlns:a16="http://schemas.microsoft.com/office/drawing/2014/main" id="{061CC32A-856C-406D-AC05-2DD0D985D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37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9" name="Line 1513">
              <a:extLst>
                <a:ext uri="{FF2B5EF4-FFF2-40B4-BE49-F238E27FC236}">
                  <a16:creationId xmlns:a16="http://schemas.microsoft.com/office/drawing/2014/main" id="{E0F6E4DD-A83D-4397-9477-362EAC589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43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0" name="Line 1514">
              <a:extLst>
                <a:ext uri="{FF2B5EF4-FFF2-40B4-BE49-F238E27FC236}">
                  <a16:creationId xmlns:a16="http://schemas.microsoft.com/office/drawing/2014/main" id="{0BC0E593-7509-4C3B-9297-30B62A2A8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484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1" name="Line 1515">
              <a:extLst>
                <a:ext uri="{FF2B5EF4-FFF2-40B4-BE49-F238E27FC236}">
                  <a16:creationId xmlns:a16="http://schemas.microsoft.com/office/drawing/2014/main" id="{E7E84FDE-3FB7-458F-ABC2-8D72F297C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53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2" name="Line 1516">
              <a:extLst>
                <a:ext uri="{FF2B5EF4-FFF2-40B4-BE49-F238E27FC236}">
                  <a16:creationId xmlns:a16="http://schemas.microsoft.com/office/drawing/2014/main" id="{2985853D-425A-476C-B82F-25B9A28DE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589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3" name="Line 1517">
              <a:extLst>
                <a:ext uri="{FF2B5EF4-FFF2-40B4-BE49-F238E27FC236}">
                  <a16:creationId xmlns:a16="http://schemas.microsoft.com/office/drawing/2014/main" id="{BA42CF09-3CBE-4F1C-9AB5-F41DD7414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22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4" name="Line 1518">
              <a:extLst>
                <a:ext uri="{FF2B5EF4-FFF2-40B4-BE49-F238E27FC236}">
                  <a16:creationId xmlns:a16="http://schemas.microsoft.com/office/drawing/2014/main" id="{FD09A5AF-8B1C-40F0-A331-EA7A97260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27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5" name="Line 1519">
              <a:extLst>
                <a:ext uri="{FF2B5EF4-FFF2-40B4-BE49-F238E27FC236}">
                  <a16:creationId xmlns:a16="http://schemas.microsoft.com/office/drawing/2014/main" id="{00710476-43A4-4662-9B36-193165811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32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6" name="Line 1520">
              <a:extLst>
                <a:ext uri="{FF2B5EF4-FFF2-40B4-BE49-F238E27FC236}">
                  <a16:creationId xmlns:a16="http://schemas.microsoft.com/office/drawing/2014/main" id="{B00F171B-4D5E-42FD-818D-EC7536BC9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37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7" name="Line 1521">
              <a:extLst>
                <a:ext uri="{FF2B5EF4-FFF2-40B4-BE49-F238E27FC236}">
                  <a16:creationId xmlns:a16="http://schemas.microsoft.com/office/drawing/2014/main" id="{E12E2D2B-EF91-41D4-8D6F-ACBD208DF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43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8" name="Line 1522">
              <a:extLst>
                <a:ext uri="{FF2B5EF4-FFF2-40B4-BE49-F238E27FC236}">
                  <a16:creationId xmlns:a16="http://schemas.microsoft.com/office/drawing/2014/main" id="{54B4CCF9-31D1-48BD-95DA-1D4223E55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484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9" name="Line 1523">
              <a:extLst>
                <a:ext uri="{FF2B5EF4-FFF2-40B4-BE49-F238E27FC236}">
                  <a16:creationId xmlns:a16="http://schemas.microsoft.com/office/drawing/2014/main" id="{18009060-3CCD-49F5-B93F-4D0EEAA13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53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0" name="Line 1524">
              <a:extLst>
                <a:ext uri="{FF2B5EF4-FFF2-40B4-BE49-F238E27FC236}">
                  <a16:creationId xmlns:a16="http://schemas.microsoft.com/office/drawing/2014/main" id="{E03BABED-6D25-4249-94D2-018916F4F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589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1" name="Rectangle 1525">
              <a:extLst>
                <a:ext uri="{FF2B5EF4-FFF2-40B4-BE49-F238E27FC236}">
                  <a16:creationId xmlns:a16="http://schemas.microsoft.com/office/drawing/2014/main" id="{7DE11077-7D84-4D98-BDDA-E489C3504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8695"/>
              <a:ext cx="211" cy="472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2" name="Line 1526">
              <a:extLst>
                <a:ext uri="{FF2B5EF4-FFF2-40B4-BE49-F238E27FC236}">
                  <a16:creationId xmlns:a16="http://schemas.microsoft.com/office/drawing/2014/main" id="{CC8BEA75-1CE4-4EFA-88C2-C4BEEB031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74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3" name="Line 1527">
              <a:extLst>
                <a:ext uri="{FF2B5EF4-FFF2-40B4-BE49-F238E27FC236}">
                  <a16:creationId xmlns:a16="http://schemas.microsoft.com/office/drawing/2014/main" id="{FB499BEB-C2F0-42C5-8009-A355EE02E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80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4" name="Line 1528">
              <a:extLst>
                <a:ext uri="{FF2B5EF4-FFF2-40B4-BE49-F238E27FC236}">
                  <a16:creationId xmlns:a16="http://schemas.microsoft.com/office/drawing/2014/main" id="{CBFAE985-83DA-452C-87A1-52CDD4D14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85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5" name="Line 1529">
              <a:extLst>
                <a:ext uri="{FF2B5EF4-FFF2-40B4-BE49-F238E27FC236}">
                  <a16:creationId xmlns:a16="http://schemas.microsoft.com/office/drawing/2014/main" id="{E6EF574E-9E08-4919-95E2-B55232E98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90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6" name="Line 1530">
              <a:extLst>
                <a:ext uri="{FF2B5EF4-FFF2-40B4-BE49-F238E27FC236}">
                  <a16:creationId xmlns:a16="http://schemas.microsoft.com/office/drawing/2014/main" id="{A1EF5D09-FB70-425F-9129-16755A009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895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7" name="Line 1531">
              <a:extLst>
                <a:ext uri="{FF2B5EF4-FFF2-40B4-BE49-F238E27FC236}">
                  <a16:creationId xmlns:a16="http://schemas.microsoft.com/office/drawing/2014/main" id="{0C9201F0-75F3-46A2-9F3C-A9CC48BB9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901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8" name="Line 1532">
              <a:extLst>
                <a:ext uri="{FF2B5EF4-FFF2-40B4-BE49-F238E27FC236}">
                  <a16:creationId xmlns:a16="http://schemas.microsoft.com/office/drawing/2014/main" id="{6EC2C10C-B234-4B9C-BEE0-EE6077F65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906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9" name="Line 1533">
              <a:extLst>
                <a:ext uri="{FF2B5EF4-FFF2-40B4-BE49-F238E27FC236}">
                  <a16:creationId xmlns:a16="http://schemas.microsoft.com/office/drawing/2014/main" id="{9C0B8662-7124-413C-8F49-CB85AB1B4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911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0" name="Line 1534">
              <a:extLst>
                <a:ext uri="{FF2B5EF4-FFF2-40B4-BE49-F238E27FC236}">
                  <a16:creationId xmlns:a16="http://schemas.microsoft.com/office/drawing/2014/main" id="{F18E2FC8-999B-450E-B00B-7349B9F6C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74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1" name="Line 1535">
              <a:extLst>
                <a:ext uri="{FF2B5EF4-FFF2-40B4-BE49-F238E27FC236}">
                  <a16:creationId xmlns:a16="http://schemas.microsoft.com/office/drawing/2014/main" id="{6AD4AF1F-4B3E-4EFA-ADF3-08C89BAF3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800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2" name="Line 1536">
              <a:extLst>
                <a:ext uri="{FF2B5EF4-FFF2-40B4-BE49-F238E27FC236}">
                  <a16:creationId xmlns:a16="http://schemas.microsoft.com/office/drawing/2014/main" id="{C90F70BB-9CF1-4F42-89E3-C46F2F866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85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3" name="Line 1537">
              <a:extLst>
                <a:ext uri="{FF2B5EF4-FFF2-40B4-BE49-F238E27FC236}">
                  <a16:creationId xmlns:a16="http://schemas.microsoft.com/office/drawing/2014/main" id="{F2DB76BA-E7BB-4F13-BD7A-551A0F27E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90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4" name="Line 1538">
              <a:extLst>
                <a:ext uri="{FF2B5EF4-FFF2-40B4-BE49-F238E27FC236}">
                  <a16:creationId xmlns:a16="http://schemas.microsoft.com/office/drawing/2014/main" id="{E1F3B120-7175-4E8E-9BA3-7274F2398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895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5" name="Line 1539">
              <a:extLst>
                <a:ext uri="{FF2B5EF4-FFF2-40B4-BE49-F238E27FC236}">
                  <a16:creationId xmlns:a16="http://schemas.microsoft.com/office/drawing/2014/main" id="{32907A90-E3AE-4454-AF0B-B246000E0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9010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6" name="Line 1540">
              <a:extLst>
                <a:ext uri="{FF2B5EF4-FFF2-40B4-BE49-F238E27FC236}">
                  <a16:creationId xmlns:a16="http://schemas.microsoft.com/office/drawing/2014/main" id="{C08825A0-31E2-414E-B912-8A6D6ABD1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906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7" name="Line 1541">
              <a:extLst>
                <a:ext uri="{FF2B5EF4-FFF2-40B4-BE49-F238E27FC236}">
                  <a16:creationId xmlns:a16="http://schemas.microsoft.com/office/drawing/2014/main" id="{528CBB47-0557-4DF0-8E00-1FA148CAC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911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8" name="Rectangle 1542">
              <a:extLst>
                <a:ext uri="{FF2B5EF4-FFF2-40B4-BE49-F238E27FC236}">
                  <a16:creationId xmlns:a16="http://schemas.microsoft.com/office/drawing/2014/main" id="{F56F5AD3-3D94-40A6-AE73-53240EF0D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" y="8695"/>
              <a:ext cx="211" cy="472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9" name="Line 1543">
              <a:extLst>
                <a:ext uri="{FF2B5EF4-FFF2-40B4-BE49-F238E27FC236}">
                  <a16:creationId xmlns:a16="http://schemas.microsoft.com/office/drawing/2014/main" id="{A21B8BB9-9589-4560-8109-ECACF433D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74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0" name="Line 1544">
              <a:extLst>
                <a:ext uri="{FF2B5EF4-FFF2-40B4-BE49-F238E27FC236}">
                  <a16:creationId xmlns:a16="http://schemas.microsoft.com/office/drawing/2014/main" id="{8B20EA91-5C94-419A-A42A-01A6EF774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80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1" name="Line 1545">
              <a:extLst>
                <a:ext uri="{FF2B5EF4-FFF2-40B4-BE49-F238E27FC236}">
                  <a16:creationId xmlns:a16="http://schemas.microsoft.com/office/drawing/2014/main" id="{44D8F964-CC6A-49AA-9979-213DD05A5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85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2" name="Line 1546">
              <a:extLst>
                <a:ext uri="{FF2B5EF4-FFF2-40B4-BE49-F238E27FC236}">
                  <a16:creationId xmlns:a16="http://schemas.microsoft.com/office/drawing/2014/main" id="{13B97352-0E6D-4107-B997-0D4D8A8BE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90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3" name="Line 1547">
              <a:extLst>
                <a:ext uri="{FF2B5EF4-FFF2-40B4-BE49-F238E27FC236}">
                  <a16:creationId xmlns:a16="http://schemas.microsoft.com/office/drawing/2014/main" id="{6BC45338-84D7-45EB-820C-AD1709F5D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895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4" name="Line 1548">
              <a:extLst>
                <a:ext uri="{FF2B5EF4-FFF2-40B4-BE49-F238E27FC236}">
                  <a16:creationId xmlns:a16="http://schemas.microsoft.com/office/drawing/2014/main" id="{FB4EB2C6-C852-436A-B551-DD3B08880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01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5" name="Line 1549">
              <a:extLst>
                <a:ext uri="{FF2B5EF4-FFF2-40B4-BE49-F238E27FC236}">
                  <a16:creationId xmlns:a16="http://schemas.microsoft.com/office/drawing/2014/main" id="{AEB1A2EF-BAB4-4BA3-9D5F-F663EDCA2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06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6" name="Line 1550">
              <a:extLst>
                <a:ext uri="{FF2B5EF4-FFF2-40B4-BE49-F238E27FC236}">
                  <a16:creationId xmlns:a16="http://schemas.microsoft.com/office/drawing/2014/main" id="{501A7C99-B911-4F3F-A73D-51D36F793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11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7" name="Line 1551">
              <a:extLst>
                <a:ext uri="{FF2B5EF4-FFF2-40B4-BE49-F238E27FC236}">
                  <a16:creationId xmlns:a16="http://schemas.microsoft.com/office/drawing/2014/main" id="{F4BEA006-1522-49DC-BFA4-CA54FDF86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74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8" name="Line 1552">
              <a:extLst>
                <a:ext uri="{FF2B5EF4-FFF2-40B4-BE49-F238E27FC236}">
                  <a16:creationId xmlns:a16="http://schemas.microsoft.com/office/drawing/2014/main" id="{0B18E6A3-5CC3-4793-BC94-0BC59A3E1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800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9" name="Line 1553">
              <a:extLst>
                <a:ext uri="{FF2B5EF4-FFF2-40B4-BE49-F238E27FC236}">
                  <a16:creationId xmlns:a16="http://schemas.microsoft.com/office/drawing/2014/main" id="{B42F8C70-EDD4-4F4A-9F7B-38532DC43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85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0" name="Line 1554">
              <a:extLst>
                <a:ext uri="{FF2B5EF4-FFF2-40B4-BE49-F238E27FC236}">
                  <a16:creationId xmlns:a16="http://schemas.microsoft.com/office/drawing/2014/main" id="{C137B9D1-7B7C-477E-8A3F-F20554817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90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1" name="Line 1555">
              <a:extLst>
                <a:ext uri="{FF2B5EF4-FFF2-40B4-BE49-F238E27FC236}">
                  <a16:creationId xmlns:a16="http://schemas.microsoft.com/office/drawing/2014/main" id="{27A498FC-D481-4016-BBC7-A85A7E562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895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2" name="Line 1556">
              <a:extLst>
                <a:ext uri="{FF2B5EF4-FFF2-40B4-BE49-F238E27FC236}">
                  <a16:creationId xmlns:a16="http://schemas.microsoft.com/office/drawing/2014/main" id="{3BD4BAE9-7256-4EC3-B5C8-592CAAA01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9010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3" name="Line 1557">
              <a:extLst>
                <a:ext uri="{FF2B5EF4-FFF2-40B4-BE49-F238E27FC236}">
                  <a16:creationId xmlns:a16="http://schemas.microsoft.com/office/drawing/2014/main" id="{7BE733FD-20E4-445F-8CFE-554A5F688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906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4" name="Line 1558">
              <a:extLst>
                <a:ext uri="{FF2B5EF4-FFF2-40B4-BE49-F238E27FC236}">
                  <a16:creationId xmlns:a16="http://schemas.microsoft.com/office/drawing/2014/main" id="{7CDABD41-FAF2-43C1-B98B-581CA2C0F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911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5" name="Rectangle 1559">
              <a:extLst>
                <a:ext uri="{FF2B5EF4-FFF2-40B4-BE49-F238E27FC236}">
                  <a16:creationId xmlns:a16="http://schemas.microsoft.com/office/drawing/2014/main" id="{AB119AE8-7A1F-4DEE-A6B6-64417DC1E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" y="8695"/>
              <a:ext cx="211" cy="472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16" name="Line 1560">
              <a:extLst>
                <a:ext uri="{FF2B5EF4-FFF2-40B4-BE49-F238E27FC236}">
                  <a16:creationId xmlns:a16="http://schemas.microsoft.com/office/drawing/2014/main" id="{76317680-8171-4935-A804-C09D34E9A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74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7" name="Line 1561">
              <a:extLst>
                <a:ext uri="{FF2B5EF4-FFF2-40B4-BE49-F238E27FC236}">
                  <a16:creationId xmlns:a16="http://schemas.microsoft.com/office/drawing/2014/main" id="{9BE51A06-7FBF-4E7C-89F0-2CDD5584F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80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8" name="Line 1562">
              <a:extLst>
                <a:ext uri="{FF2B5EF4-FFF2-40B4-BE49-F238E27FC236}">
                  <a16:creationId xmlns:a16="http://schemas.microsoft.com/office/drawing/2014/main" id="{6F600A44-D99B-4649-AE59-FE305BC84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85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9" name="Line 1563">
              <a:extLst>
                <a:ext uri="{FF2B5EF4-FFF2-40B4-BE49-F238E27FC236}">
                  <a16:creationId xmlns:a16="http://schemas.microsoft.com/office/drawing/2014/main" id="{A746B3EA-0ADB-4DFE-A752-B6DB5150C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90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0" name="Line 1564">
              <a:extLst>
                <a:ext uri="{FF2B5EF4-FFF2-40B4-BE49-F238E27FC236}">
                  <a16:creationId xmlns:a16="http://schemas.microsoft.com/office/drawing/2014/main" id="{B108806A-67B4-400F-9ABB-BC3C3796D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895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1" name="Line 1565">
              <a:extLst>
                <a:ext uri="{FF2B5EF4-FFF2-40B4-BE49-F238E27FC236}">
                  <a16:creationId xmlns:a16="http://schemas.microsoft.com/office/drawing/2014/main" id="{E59401AA-4472-4555-A2A3-B13DA802D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901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2" name="Line 1566">
              <a:extLst>
                <a:ext uri="{FF2B5EF4-FFF2-40B4-BE49-F238E27FC236}">
                  <a16:creationId xmlns:a16="http://schemas.microsoft.com/office/drawing/2014/main" id="{FA3045F1-0B5D-44C7-B4B1-C46FCC938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906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3" name="Line 1567">
              <a:extLst>
                <a:ext uri="{FF2B5EF4-FFF2-40B4-BE49-F238E27FC236}">
                  <a16:creationId xmlns:a16="http://schemas.microsoft.com/office/drawing/2014/main" id="{B51753CB-B957-4524-A0F8-E1D58FECF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911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4" name="Line 1568">
              <a:extLst>
                <a:ext uri="{FF2B5EF4-FFF2-40B4-BE49-F238E27FC236}">
                  <a16:creationId xmlns:a16="http://schemas.microsoft.com/office/drawing/2014/main" id="{A53F8307-9C9E-4427-B8C6-AC4EAB718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74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5" name="Line 1569">
              <a:extLst>
                <a:ext uri="{FF2B5EF4-FFF2-40B4-BE49-F238E27FC236}">
                  <a16:creationId xmlns:a16="http://schemas.microsoft.com/office/drawing/2014/main" id="{FFFC2B43-59B7-47D6-AE6C-2DCEC0EB2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800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6" name="Line 1570">
              <a:extLst>
                <a:ext uri="{FF2B5EF4-FFF2-40B4-BE49-F238E27FC236}">
                  <a16:creationId xmlns:a16="http://schemas.microsoft.com/office/drawing/2014/main" id="{5EEBC648-FEB4-4DEA-891E-AA04DBEF5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85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7" name="Line 1571">
              <a:extLst>
                <a:ext uri="{FF2B5EF4-FFF2-40B4-BE49-F238E27FC236}">
                  <a16:creationId xmlns:a16="http://schemas.microsoft.com/office/drawing/2014/main" id="{35314B8C-9F08-48C2-936B-7E882D756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90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8" name="Line 1572">
              <a:extLst>
                <a:ext uri="{FF2B5EF4-FFF2-40B4-BE49-F238E27FC236}">
                  <a16:creationId xmlns:a16="http://schemas.microsoft.com/office/drawing/2014/main" id="{C06B4899-6AD7-43B0-A348-4EE700896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895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9" name="Line 1573">
              <a:extLst>
                <a:ext uri="{FF2B5EF4-FFF2-40B4-BE49-F238E27FC236}">
                  <a16:creationId xmlns:a16="http://schemas.microsoft.com/office/drawing/2014/main" id="{2C2BAF60-7A44-463B-BF4A-0E8E8A218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9010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0" name="Line 1574">
              <a:extLst>
                <a:ext uri="{FF2B5EF4-FFF2-40B4-BE49-F238E27FC236}">
                  <a16:creationId xmlns:a16="http://schemas.microsoft.com/office/drawing/2014/main" id="{013994AD-4B82-401E-8B9B-4A52A3ADC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906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1" name="Line 1575">
              <a:extLst>
                <a:ext uri="{FF2B5EF4-FFF2-40B4-BE49-F238E27FC236}">
                  <a16:creationId xmlns:a16="http://schemas.microsoft.com/office/drawing/2014/main" id="{5FD82D5C-75E1-4106-ADE8-5E7C2854C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9" y="911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2" name="Rectangle 1576">
              <a:extLst>
                <a:ext uri="{FF2B5EF4-FFF2-40B4-BE49-F238E27FC236}">
                  <a16:creationId xmlns:a16="http://schemas.microsoft.com/office/drawing/2014/main" id="{AEBC54B9-3332-4B2D-9924-486444244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9220"/>
              <a:ext cx="211" cy="472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3" name="Line 1577">
              <a:extLst>
                <a:ext uri="{FF2B5EF4-FFF2-40B4-BE49-F238E27FC236}">
                  <a16:creationId xmlns:a16="http://schemas.microsoft.com/office/drawing/2014/main" id="{94A653BA-67B7-4224-BD5E-42FA09FE7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927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4" name="Line 1578">
              <a:extLst>
                <a:ext uri="{FF2B5EF4-FFF2-40B4-BE49-F238E27FC236}">
                  <a16:creationId xmlns:a16="http://schemas.microsoft.com/office/drawing/2014/main" id="{9521BD2E-C505-4180-B107-BCE42B8FD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932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5" name="Line 1579">
              <a:extLst>
                <a:ext uri="{FF2B5EF4-FFF2-40B4-BE49-F238E27FC236}">
                  <a16:creationId xmlns:a16="http://schemas.microsoft.com/office/drawing/2014/main" id="{5FF66D6D-CFA7-451A-BD48-F2A60329D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937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6" name="Line 1580">
              <a:extLst>
                <a:ext uri="{FF2B5EF4-FFF2-40B4-BE49-F238E27FC236}">
                  <a16:creationId xmlns:a16="http://schemas.microsoft.com/office/drawing/2014/main" id="{C72CB538-4A4E-4561-8297-101448A34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943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7" name="Line 1581">
              <a:extLst>
                <a:ext uri="{FF2B5EF4-FFF2-40B4-BE49-F238E27FC236}">
                  <a16:creationId xmlns:a16="http://schemas.microsoft.com/office/drawing/2014/main" id="{3CA7019E-01FE-4A6B-898A-3F8D99AD7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948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8" name="Line 1582">
              <a:extLst>
                <a:ext uri="{FF2B5EF4-FFF2-40B4-BE49-F238E27FC236}">
                  <a16:creationId xmlns:a16="http://schemas.microsoft.com/office/drawing/2014/main" id="{C10290BD-F15A-4126-B30C-FFB798DDB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953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9" name="Line 1583">
              <a:extLst>
                <a:ext uri="{FF2B5EF4-FFF2-40B4-BE49-F238E27FC236}">
                  <a16:creationId xmlns:a16="http://schemas.microsoft.com/office/drawing/2014/main" id="{4D0C60F0-A4EA-4173-880F-0EBD77048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958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0" name="Line 1584">
              <a:extLst>
                <a:ext uri="{FF2B5EF4-FFF2-40B4-BE49-F238E27FC236}">
                  <a16:creationId xmlns:a16="http://schemas.microsoft.com/office/drawing/2014/main" id="{D8A41414-4663-4A1C-BAC5-6527BFE36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964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1" name="Line 1585">
              <a:extLst>
                <a:ext uri="{FF2B5EF4-FFF2-40B4-BE49-F238E27FC236}">
                  <a16:creationId xmlns:a16="http://schemas.microsoft.com/office/drawing/2014/main" id="{AA10F15F-9F1D-4428-B4EE-39A184F42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927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2" name="Line 1586">
              <a:extLst>
                <a:ext uri="{FF2B5EF4-FFF2-40B4-BE49-F238E27FC236}">
                  <a16:creationId xmlns:a16="http://schemas.microsoft.com/office/drawing/2014/main" id="{8BAD719A-BE1E-4271-A17F-D0B1F4F11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932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3" name="Line 1587">
              <a:extLst>
                <a:ext uri="{FF2B5EF4-FFF2-40B4-BE49-F238E27FC236}">
                  <a16:creationId xmlns:a16="http://schemas.microsoft.com/office/drawing/2014/main" id="{0878A76A-8AAA-4727-9E5F-E80371AD1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937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4" name="Line 1588">
              <a:extLst>
                <a:ext uri="{FF2B5EF4-FFF2-40B4-BE49-F238E27FC236}">
                  <a16:creationId xmlns:a16="http://schemas.microsoft.com/office/drawing/2014/main" id="{5A894359-2076-4DCE-B183-3B105C983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9430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5" name="Line 1589">
              <a:extLst>
                <a:ext uri="{FF2B5EF4-FFF2-40B4-BE49-F238E27FC236}">
                  <a16:creationId xmlns:a16="http://schemas.microsoft.com/office/drawing/2014/main" id="{1B2C1141-FFFF-4F53-AACF-9911D8EDC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948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6" name="Line 1590">
              <a:extLst>
                <a:ext uri="{FF2B5EF4-FFF2-40B4-BE49-F238E27FC236}">
                  <a16:creationId xmlns:a16="http://schemas.microsoft.com/office/drawing/2014/main" id="{BE16DF1E-34F7-4020-85DE-66A14FE22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953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7" name="Line 1591">
              <a:extLst>
                <a:ext uri="{FF2B5EF4-FFF2-40B4-BE49-F238E27FC236}">
                  <a16:creationId xmlns:a16="http://schemas.microsoft.com/office/drawing/2014/main" id="{2AD2BC94-EEC2-466D-AC04-82DA95A1A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958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8" name="Line 1592">
              <a:extLst>
                <a:ext uri="{FF2B5EF4-FFF2-40B4-BE49-F238E27FC236}">
                  <a16:creationId xmlns:a16="http://schemas.microsoft.com/office/drawing/2014/main" id="{D316BB69-88D5-4002-A83D-3BFCB3129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9640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9" name="Rectangle 1593">
              <a:extLst>
                <a:ext uri="{FF2B5EF4-FFF2-40B4-BE49-F238E27FC236}">
                  <a16:creationId xmlns:a16="http://schemas.microsoft.com/office/drawing/2014/main" id="{B12E2B47-E0E8-4AC3-9A04-1B667F1F0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" y="9220"/>
              <a:ext cx="211" cy="472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0" name="Line 1594">
              <a:extLst>
                <a:ext uri="{FF2B5EF4-FFF2-40B4-BE49-F238E27FC236}">
                  <a16:creationId xmlns:a16="http://schemas.microsoft.com/office/drawing/2014/main" id="{D5F28593-CE87-443A-B288-DA17D152C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27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1" name="Line 1595">
              <a:extLst>
                <a:ext uri="{FF2B5EF4-FFF2-40B4-BE49-F238E27FC236}">
                  <a16:creationId xmlns:a16="http://schemas.microsoft.com/office/drawing/2014/main" id="{2653FD9F-8CD4-4108-A592-DF1E67E72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32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2" name="Line 1596">
              <a:extLst>
                <a:ext uri="{FF2B5EF4-FFF2-40B4-BE49-F238E27FC236}">
                  <a16:creationId xmlns:a16="http://schemas.microsoft.com/office/drawing/2014/main" id="{846720C4-46ED-4DC6-8741-BEC4BA9EE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37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3" name="Line 1597">
              <a:extLst>
                <a:ext uri="{FF2B5EF4-FFF2-40B4-BE49-F238E27FC236}">
                  <a16:creationId xmlns:a16="http://schemas.microsoft.com/office/drawing/2014/main" id="{A27EDAED-11D6-423B-A4E1-2FED94DA9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43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4" name="Line 1598">
              <a:extLst>
                <a:ext uri="{FF2B5EF4-FFF2-40B4-BE49-F238E27FC236}">
                  <a16:creationId xmlns:a16="http://schemas.microsoft.com/office/drawing/2014/main" id="{D23C4F43-0271-4E85-BD0E-9B67666F1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48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5" name="Line 1599">
              <a:extLst>
                <a:ext uri="{FF2B5EF4-FFF2-40B4-BE49-F238E27FC236}">
                  <a16:creationId xmlns:a16="http://schemas.microsoft.com/office/drawing/2014/main" id="{7C0C04F2-C4E8-442D-B100-8A7F3B61E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53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6" name="Line 1600">
              <a:extLst>
                <a:ext uri="{FF2B5EF4-FFF2-40B4-BE49-F238E27FC236}">
                  <a16:creationId xmlns:a16="http://schemas.microsoft.com/office/drawing/2014/main" id="{18298CDB-59B9-47BB-BA49-4EC35E08B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58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7" name="Line 1601">
              <a:extLst>
                <a:ext uri="{FF2B5EF4-FFF2-40B4-BE49-F238E27FC236}">
                  <a16:creationId xmlns:a16="http://schemas.microsoft.com/office/drawing/2014/main" id="{256B3B92-A35C-4267-BE6E-D24C088F9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964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8" name="Line 1602">
              <a:extLst>
                <a:ext uri="{FF2B5EF4-FFF2-40B4-BE49-F238E27FC236}">
                  <a16:creationId xmlns:a16="http://schemas.microsoft.com/office/drawing/2014/main" id="{B6E4BD04-08F9-480A-A1D9-D69482BDE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927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9" name="Line 1603">
              <a:extLst>
                <a:ext uri="{FF2B5EF4-FFF2-40B4-BE49-F238E27FC236}">
                  <a16:creationId xmlns:a16="http://schemas.microsoft.com/office/drawing/2014/main" id="{184A1FE6-A3F8-4E41-867C-7F8C53E15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932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0" name="Line 1604">
              <a:extLst>
                <a:ext uri="{FF2B5EF4-FFF2-40B4-BE49-F238E27FC236}">
                  <a16:creationId xmlns:a16="http://schemas.microsoft.com/office/drawing/2014/main" id="{B92FA8FF-EA40-474A-8581-86A13176F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937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1" name="Line 1605">
              <a:extLst>
                <a:ext uri="{FF2B5EF4-FFF2-40B4-BE49-F238E27FC236}">
                  <a16:creationId xmlns:a16="http://schemas.microsoft.com/office/drawing/2014/main" id="{95B12693-61EA-45EF-8D9C-689DAB2E2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9430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2" name="Line 1606">
              <a:extLst>
                <a:ext uri="{FF2B5EF4-FFF2-40B4-BE49-F238E27FC236}">
                  <a16:creationId xmlns:a16="http://schemas.microsoft.com/office/drawing/2014/main" id="{7E542671-6920-43D4-A89F-B23A76BEC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9482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3" name="Line 1607">
              <a:extLst>
                <a:ext uri="{FF2B5EF4-FFF2-40B4-BE49-F238E27FC236}">
                  <a16:creationId xmlns:a16="http://schemas.microsoft.com/office/drawing/2014/main" id="{2F2E465B-13AC-4729-8199-8141C161A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9535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4" name="Line 1608">
              <a:extLst>
                <a:ext uri="{FF2B5EF4-FFF2-40B4-BE49-F238E27FC236}">
                  <a16:creationId xmlns:a16="http://schemas.microsoft.com/office/drawing/2014/main" id="{F5DC81F0-9828-4383-AD45-7B8FBDB30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9587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5" name="Line 1609">
              <a:extLst>
                <a:ext uri="{FF2B5EF4-FFF2-40B4-BE49-F238E27FC236}">
                  <a16:creationId xmlns:a16="http://schemas.microsoft.com/office/drawing/2014/main" id="{A8B081AC-7A5E-4B16-B24C-33E4CBED7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7" y="9640"/>
              <a:ext cx="341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6" name="Rectangle 1610">
              <a:extLst>
                <a:ext uri="{FF2B5EF4-FFF2-40B4-BE49-F238E27FC236}">
                  <a16:creationId xmlns:a16="http://schemas.microsoft.com/office/drawing/2014/main" id="{CB90650C-DFE9-43E2-918B-2EC34ABFF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" y="9220"/>
              <a:ext cx="211" cy="472"/>
            </a:xfrm>
            <a:prstGeom prst="rect">
              <a:avLst/>
            </a:prstGeom>
            <a:solidFill>
              <a:srgbClr val="FFFFFF"/>
            </a:solidFill>
            <a:ln w="190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7" name="Line 1611">
              <a:extLst>
                <a:ext uri="{FF2B5EF4-FFF2-40B4-BE49-F238E27FC236}">
                  <a16:creationId xmlns:a16="http://schemas.microsoft.com/office/drawing/2014/main" id="{68C702A4-C4A3-40CD-96F7-8148FEAB7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927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8" name="Line 1612">
              <a:extLst>
                <a:ext uri="{FF2B5EF4-FFF2-40B4-BE49-F238E27FC236}">
                  <a16:creationId xmlns:a16="http://schemas.microsoft.com/office/drawing/2014/main" id="{0978085B-EBAC-44EC-B48E-201A32436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932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9" name="Line 1613">
              <a:extLst>
                <a:ext uri="{FF2B5EF4-FFF2-40B4-BE49-F238E27FC236}">
                  <a16:creationId xmlns:a16="http://schemas.microsoft.com/office/drawing/2014/main" id="{FDDD4644-7A7C-458C-A2BA-7FA9798FA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937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0" name="Line 1614">
              <a:extLst>
                <a:ext uri="{FF2B5EF4-FFF2-40B4-BE49-F238E27FC236}">
                  <a16:creationId xmlns:a16="http://schemas.microsoft.com/office/drawing/2014/main" id="{69B6DAB8-E019-4F45-86DC-08CC59352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943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1" name="Line 1615">
              <a:extLst>
                <a:ext uri="{FF2B5EF4-FFF2-40B4-BE49-F238E27FC236}">
                  <a16:creationId xmlns:a16="http://schemas.microsoft.com/office/drawing/2014/main" id="{540CB7A7-27BD-4F5F-9CDC-CABACA7B3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9482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2" name="Line 1616">
              <a:extLst>
                <a:ext uri="{FF2B5EF4-FFF2-40B4-BE49-F238E27FC236}">
                  <a16:creationId xmlns:a16="http://schemas.microsoft.com/office/drawing/2014/main" id="{D2C8A193-19F5-41C8-B196-54B76E179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9535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3" name="Line 1617">
              <a:extLst>
                <a:ext uri="{FF2B5EF4-FFF2-40B4-BE49-F238E27FC236}">
                  <a16:creationId xmlns:a16="http://schemas.microsoft.com/office/drawing/2014/main" id="{A61743C9-4407-40D8-90BC-914BCCD93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9587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4" name="Line 1618">
              <a:extLst>
                <a:ext uri="{FF2B5EF4-FFF2-40B4-BE49-F238E27FC236}">
                  <a16:creationId xmlns:a16="http://schemas.microsoft.com/office/drawing/2014/main" id="{1CF20878-75D4-4193-A953-E25760F9A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" y="9640"/>
              <a:ext cx="340" cy="1"/>
            </a:xfrm>
            <a:prstGeom prst="line">
              <a:avLst/>
            </a:prstGeom>
            <a:noFill/>
            <a:ln w="190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275" name="Line 1619">
            <a:extLst>
              <a:ext uri="{FF2B5EF4-FFF2-40B4-BE49-F238E27FC236}">
                <a16:creationId xmlns:a16="http://schemas.microsoft.com/office/drawing/2014/main" id="{0DB9417B-0AE0-4671-AB52-DD866FF4D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0588" y="6070600"/>
            <a:ext cx="277812" cy="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76" name="Line 1620">
            <a:extLst>
              <a:ext uri="{FF2B5EF4-FFF2-40B4-BE49-F238E27FC236}">
                <a16:creationId xmlns:a16="http://schemas.microsoft.com/office/drawing/2014/main" id="{7ED20783-5B4A-4470-9DB5-3EF1A3949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0588" y="6108700"/>
            <a:ext cx="277812" cy="31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77" name="Line 1621">
            <a:extLst>
              <a:ext uri="{FF2B5EF4-FFF2-40B4-BE49-F238E27FC236}">
                <a16:creationId xmlns:a16="http://schemas.microsoft.com/office/drawing/2014/main" id="{B4142122-DB30-4ACC-A1BE-A48867C88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0588" y="6148388"/>
            <a:ext cx="277812" cy="158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78" name="Line 1622">
            <a:extLst>
              <a:ext uri="{FF2B5EF4-FFF2-40B4-BE49-F238E27FC236}">
                <a16:creationId xmlns:a16="http://schemas.microsoft.com/office/drawing/2014/main" id="{B9C28D3D-B18C-4E54-AD03-6239F5E47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0588" y="6188075"/>
            <a:ext cx="277812" cy="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79" name="Line 1623">
            <a:extLst>
              <a:ext uri="{FF2B5EF4-FFF2-40B4-BE49-F238E27FC236}">
                <a16:creationId xmlns:a16="http://schemas.microsoft.com/office/drawing/2014/main" id="{98CBBF6F-A087-4F75-8DB3-4C560B653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0588" y="6226175"/>
            <a:ext cx="277812" cy="158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0" name="Line 1624">
            <a:extLst>
              <a:ext uri="{FF2B5EF4-FFF2-40B4-BE49-F238E27FC236}">
                <a16:creationId xmlns:a16="http://schemas.microsoft.com/office/drawing/2014/main" id="{94F0146F-D49D-41B2-AAFF-42CDEC6F0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0588" y="6267450"/>
            <a:ext cx="277812" cy="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1" name="Line 1625">
            <a:extLst>
              <a:ext uri="{FF2B5EF4-FFF2-40B4-BE49-F238E27FC236}">
                <a16:creationId xmlns:a16="http://schemas.microsoft.com/office/drawing/2014/main" id="{5C7B8E7B-8016-4752-A13E-5BF42AF98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0588" y="6305550"/>
            <a:ext cx="277812" cy="158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2" name="Line 1626">
            <a:extLst>
              <a:ext uri="{FF2B5EF4-FFF2-40B4-BE49-F238E27FC236}">
                <a16:creationId xmlns:a16="http://schemas.microsoft.com/office/drawing/2014/main" id="{84885EAF-6C33-468A-B9F1-B3077F066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0588" y="6345238"/>
            <a:ext cx="277812" cy="158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3" name="Line 1627">
            <a:extLst>
              <a:ext uri="{FF2B5EF4-FFF2-40B4-BE49-F238E27FC236}">
                <a16:creationId xmlns:a16="http://schemas.microsoft.com/office/drawing/2014/main" id="{53A78265-08C8-4D58-999E-46D127F3E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3316288"/>
            <a:ext cx="660400" cy="158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4" name="Line 1628">
            <a:extLst>
              <a:ext uri="{FF2B5EF4-FFF2-40B4-BE49-F238E27FC236}">
                <a16:creationId xmlns:a16="http://schemas.microsoft.com/office/drawing/2014/main" id="{B76FDEFB-DE2C-430E-995A-21AA74ED0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3355975"/>
            <a:ext cx="660400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5" name="Line 1629">
            <a:extLst>
              <a:ext uri="{FF2B5EF4-FFF2-40B4-BE49-F238E27FC236}">
                <a16:creationId xmlns:a16="http://schemas.microsoft.com/office/drawing/2014/main" id="{86CFA811-7E71-4AE4-8B14-70F419F2F6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3355975"/>
            <a:ext cx="660400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6" name="Line 1630">
            <a:extLst>
              <a:ext uri="{FF2B5EF4-FFF2-40B4-BE49-F238E27FC236}">
                <a16:creationId xmlns:a16="http://schemas.microsoft.com/office/drawing/2014/main" id="{D1A915E1-6DE1-4BF7-95CB-AA4170F46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3787775"/>
            <a:ext cx="660400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7" name="Line 1631">
            <a:extLst>
              <a:ext uri="{FF2B5EF4-FFF2-40B4-BE49-F238E27FC236}">
                <a16:creationId xmlns:a16="http://schemas.microsoft.com/office/drawing/2014/main" id="{A92FD676-2CEE-476A-8A6E-A8613A0EEB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3787775"/>
            <a:ext cx="660400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8" name="Line 1632">
            <a:extLst>
              <a:ext uri="{FF2B5EF4-FFF2-40B4-BE49-F238E27FC236}">
                <a16:creationId xmlns:a16="http://schemas.microsoft.com/office/drawing/2014/main" id="{976E291E-3AC5-4325-B074-9EBE91DB9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3749675"/>
            <a:ext cx="660400" cy="158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9" name="Line 1633">
            <a:extLst>
              <a:ext uri="{FF2B5EF4-FFF2-40B4-BE49-F238E27FC236}">
                <a16:creationId xmlns:a16="http://schemas.microsoft.com/office/drawing/2014/main" id="{5936BF7D-CE90-4E01-BD05-2DC5ED545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4221163"/>
            <a:ext cx="660400" cy="3524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0" name="Line 1634">
            <a:extLst>
              <a:ext uri="{FF2B5EF4-FFF2-40B4-BE49-F238E27FC236}">
                <a16:creationId xmlns:a16="http://schemas.microsoft.com/office/drawing/2014/main" id="{C9F014AC-ADD3-4053-B61A-33D9E2442F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4221163"/>
            <a:ext cx="660400" cy="3524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1" name="Line 1635">
            <a:extLst>
              <a:ext uri="{FF2B5EF4-FFF2-40B4-BE49-F238E27FC236}">
                <a16:creationId xmlns:a16="http://schemas.microsoft.com/office/drawing/2014/main" id="{76509B97-FBBC-4590-9907-B89E99B33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4181475"/>
            <a:ext cx="660400" cy="158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2" name="Line 1636">
            <a:extLst>
              <a:ext uri="{FF2B5EF4-FFF2-40B4-BE49-F238E27FC236}">
                <a16:creationId xmlns:a16="http://schemas.microsoft.com/office/drawing/2014/main" id="{E27347AC-D206-4B4F-B120-33748BE29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4652963"/>
            <a:ext cx="660400" cy="35560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3" name="Line 1637">
            <a:extLst>
              <a:ext uri="{FF2B5EF4-FFF2-40B4-BE49-F238E27FC236}">
                <a16:creationId xmlns:a16="http://schemas.microsoft.com/office/drawing/2014/main" id="{E3070211-1405-4307-8A90-E664200FC2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4652963"/>
            <a:ext cx="660400" cy="35560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4" name="Line 1638">
            <a:extLst>
              <a:ext uri="{FF2B5EF4-FFF2-40B4-BE49-F238E27FC236}">
                <a16:creationId xmlns:a16="http://schemas.microsoft.com/office/drawing/2014/main" id="{F8BFE3A7-F37E-4022-9481-3EE85C061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4613275"/>
            <a:ext cx="660400" cy="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5" name="Line 1639">
            <a:extLst>
              <a:ext uri="{FF2B5EF4-FFF2-40B4-BE49-F238E27FC236}">
                <a16:creationId xmlns:a16="http://schemas.microsoft.com/office/drawing/2014/main" id="{41E26159-40C0-424F-8983-F82FCD238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5086350"/>
            <a:ext cx="660400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6" name="Line 1640">
            <a:extLst>
              <a:ext uri="{FF2B5EF4-FFF2-40B4-BE49-F238E27FC236}">
                <a16:creationId xmlns:a16="http://schemas.microsoft.com/office/drawing/2014/main" id="{9BA429C7-3D06-4A17-B026-F89335FDC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5086350"/>
            <a:ext cx="660400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7" name="Line 1641">
            <a:extLst>
              <a:ext uri="{FF2B5EF4-FFF2-40B4-BE49-F238E27FC236}">
                <a16:creationId xmlns:a16="http://schemas.microsoft.com/office/drawing/2014/main" id="{A05450F6-65A0-44F4-B17A-403152912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5048250"/>
            <a:ext cx="660400" cy="158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8" name="Line 1642">
            <a:extLst>
              <a:ext uri="{FF2B5EF4-FFF2-40B4-BE49-F238E27FC236}">
                <a16:creationId xmlns:a16="http://schemas.microsoft.com/office/drawing/2014/main" id="{79DC5631-8B77-4D77-A15E-EB3210014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5519738"/>
            <a:ext cx="660400" cy="354012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9" name="Line 1643">
            <a:extLst>
              <a:ext uri="{FF2B5EF4-FFF2-40B4-BE49-F238E27FC236}">
                <a16:creationId xmlns:a16="http://schemas.microsoft.com/office/drawing/2014/main" id="{9A0DFC35-BA56-45D3-8CF4-1E7B862AF4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5519738"/>
            <a:ext cx="660400" cy="354012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0" name="Line 1644">
            <a:extLst>
              <a:ext uri="{FF2B5EF4-FFF2-40B4-BE49-F238E27FC236}">
                <a16:creationId xmlns:a16="http://schemas.microsoft.com/office/drawing/2014/main" id="{59DDE46A-1410-41E8-B293-13BE5E045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5480050"/>
            <a:ext cx="660400" cy="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1" name="Line 1645">
            <a:extLst>
              <a:ext uri="{FF2B5EF4-FFF2-40B4-BE49-F238E27FC236}">
                <a16:creationId xmlns:a16="http://schemas.microsoft.com/office/drawing/2014/main" id="{1574BA0D-B0AB-411A-904D-BBA2DAB82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5951538"/>
            <a:ext cx="660400" cy="354012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2" name="Line 1646">
            <a:extLst>
              <a:ext uri="{FF2B5EF4-FFF2-40B4-BE49-F238E27FC236}">
                <a16:creationId xmlns:a16="http://schemas.microsoft.com/office/drawing/2014/main" id="{8D1ABA5A-DBD6-421B-8E09-76E258A0A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5951538"/>
            <a:ext cx="660400" cy="354012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3" name="Line 1647">
            <a:extLst>
              <a:ext uri="{FF2B5EF4-FFF2-40B4-BE49-F238E27FC236}">
                <a16:creationId xmlns:a16="http://schemas.microsoft.com/office/drawing/2014/main" id="{A288B122-ECB3-472F-BB3B-0BC89E9D8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5911850"/>
            <a:ext cx="660400" cy="158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4" name="Line 1648">
            <a:extLst>
              <a:ext uri="{FF2B5EF4-FFF2-40B4-BE49-F238E27FC236}">
                <a16:creationId xmlns:a16="http://schemas.microsoft.com/office/drawing/2014/main" id="{A978BAA1-DAD3-4D82-819D-D02A085B2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6345238"/>
            <a:ext cx="660400" cy="158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5" name="Line 1649">
            <a:extLst>
              <a:ext uri="{FF2B5EF4-FFF2-40B4-BE49-F238E27FC236}">
                <a16:creationId xmlns:a16="http://schemas.microsoft.com/office/drawing/2014/main" id="{526A0D2A-15E5-4CA4-8815-A343ACE17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3395663"/>
            <a:ext cx="660400" cy="70643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6" name="Line 1650">
            <a:extLst>
              <a:ext uri="{FF2B5EF4-FFF2-40B4-BE49-F238E27FC236}">
                <a16:creationId xmlns:a16="http://schemas.microsoft.com/office/drawing/2014/main" id="{2D3B3297-B08D-46AB-B8FF-D110F60A6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3395663"/>
            <a:ext cx="660400" cy="70643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7" name="Line 1651">
            <a:extLst>
              <a:ext uri="{FF2B5EF4-FFF2-40B4-BE49-F238E27FC236}">
                <a16:creationId xmlns:a16="http://schemas.microsoft.com/office/drawing/2014/main" id="{EF8A3CE7-52BF-48E6-923E-7FC8815B1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3827463"/>
            <a:ext cx="660400" cy="70643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8" name="Line 1652">
            <a:extLst>
              <a:ext uri="{FF2B5EF4-FFF2-40B4-BE49-F238E27FC236}">
                <a16:creationId xmlns:a16="http://schemas.microsoft.com/office/drawing/2014/main" id="{6FC29CAA-CFD2-4804-8B28-63AA5A27A4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3827463"/>
            <a:ext cx="660400" cy="70643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9" name="Line 1653">
            <a:extLst>
              <a:ext uri="{FF2B5EF4-FFF2-40B4-BE49-F238E27FC236}">
                <a16:creationId xmlns:a16="http://schemas.microsoft.com/office/drawing/2014/main" id="{8BA515A9-F9DD-47AC-B685-1539DDBE4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4260850"/>
            <a:ext cx="660400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0" name="Line 1654">
            <a:extLst>
              <a:ext uri="{FF2B5EF4-FFF2-40B4-BE49-F238E27FC236}">
                <a16:creationId xmlns:a16="http://schemas.microsoft.com/office/drawing/2014/main" id="{94ADBEB2-5EBA-4B7D-8E5E-99B6A3B415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4260850"/>
            <a:ext cx="660400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1" name="Line 1655">
            <a:extLst>
              <a:ext uri="{FF2B5EF4-FFF2-40B4-BE49-F238E27FC236}">
                <a16:creationId xmlns:a16="http://schemas.microsoft.com/office/drawing/2014/main" id="{195B1528-B42F-4A14-ACE5-30CFF1C66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4692650"/>
            <a:ext cx="660400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2" name="Line 1656">
            <a:extLst>
              <a:ext uri="{FF2B5EF4-FFF2-40B4-BE49-F238E27FC236}">
                <a16:creationId xmlns:a16="http://schemas.microsoft.com/office/drawing/2014/main" id="{E099FDC5-A80A-4D9D-9DAF-C46EC16FF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4692650"/>
            <a:ext cx="660400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3" name="Line 1657">
            <a:extLst>
              <a:ext uri="{FF2B5EF4-FFF2-40B4-BE49-F238E27FC236}">
                <a16:creationId xmlns:a16="http://schemas.microsoft.com/office/drawing/2014/main" id="{2F0788EF-1EBD-4593-889B-4FC1C1673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5127625"/>
            <a:ext cx="660400" cy="7064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4" name="Line 1658">
            <a:extLst>
              <a:ext uri="{FF2B5EF4-FFF2-40B4-BE49-F238E27FC236}">
                <a16:creationId xmlns:a16="http://schemas.microsoft.com/office/drawing/2014/main" id="{1960AB77-FDC5-43F5-8262-5B40ACF6E5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5127625"/>
            <a:ext cx="660400" cy="7064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5" name="Line 1659">
            <a:extLst>
              <a:ext uri="{FF2B5EF4-FFF2-40B4-BE49-F238E27FC236}">
                <a16:creationId xmlns:a16="http://schemas.microsoft.com/office/drawing/2014/main" id="{62965D04-F6F7-4C50-BECC-E9EDEB7D6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3435350"/>
            <a:ext cx="663575" cy="10604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6" name="Line 1660">
            <a:extLst>
              <a:ext uri="{FF2B5EF4-FFF2-40B4-BE49-F238E27FC236}">
                <a16:creationId xmlns:a16="http://schemas.microsoft.com/office/drawing/2014/main" id="{3CE46F8C-DA46-4F5C-B21D-573D28594F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0275" y="3435350"/>
            <a:ext cx="660400" cy="10604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7" name="Line 1661">
            <a:extLst>
              <a:ext uri="{FF2B5EF4-FFF2-40B4-BE49-F238E27FC236}">
                <a16:creationId xmlns:a16="http://schemas.microsoft.com/office/drawing/2014/main" id="{8A9AA331-666C-4B69-99D7-A644E3A41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3867150"/>
            <a:ext cx="663575" cy="10620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8" name="Line 1662">
            <a:extLst>
              <a:ext uri="{FF2B5EF4-FFF2-40B4-BE49-F238E27FC236}">
                <a16:creationId xmlns:a16="http://schemas.microsoft.com/office/drawing/2014/main" id="{5E8AAF21-5167-49BA-8A6E-B009CFA114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0275" y="3867150"/>
            <a:ext cx="660400" cy="10620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9" name="Line 1663">
            <a:extLst>
              <a:ext uri="{FF2B5EF4-FFF2-40B4-BE49-F238E27FC236}">
                <a16:creationId xmlns:a16="http://schemas.microsoft.com/office/drawing/2014/main" id="{1F92263B-0B91-4867-8239-83707D0EB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4298950"/>
            <a:ext cx="666750" cy="10636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0" name="Line 1664">
            <a:extLst>
              <a:ext uri="{FF2B5EF4-FFF2-40B4-BE49-F238E27FC236}">
                <a16:creationId xmlns:a16="http://schemas.microsoft.com/office/drawing/2014/main" id="{CC42CF21-1501-4CA2-A276-B8F6B51A12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3450" y="4298950"/>
            <a:ext cx="660400" cy="10636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1" name="Line 1665">
            <a:extLst>
              <a:ext uri="{FF2B5EF4-FFF2-40B4-BE49-F238E27FC236}">
                <a16:creationId xmlns:a16="http://schemas.microsoft.com/office/drawing/2014/main" id="{EF214490-2915-4E33-A497-C8FAB6D64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4732338"/>
            <a:ext cx="663575" cy="10636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2" name="Line 1666">
            <a:extLst>
              <a:ext uri="{FF2B5EF4-FFF2-40B4-BE49-F238E27FC236}">
                <a16:creationId xmlns:a16="http://schemas.microsoft.com/office/drawing/2014/main" id="{3571FB9D-D23A-46BF-A74A-EE9F60ECF7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0275" y="4732338"/>
            <a:ext cx="660400" cy="10636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3" name="Line 1667">
            <a:extLst>
              <a:ext uri="{FF2B5EF4-FFF2-40B4-BE49-F238E27FC236}">
                <a16:creationId xmlns:a16="http://schemas.microsoft.com/office/drawing/2014/main" id="{22D2620D-E76C-45BD-AEE8-2F093BA2E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5165725"/>
            <a:ext cx="663575" cy="10604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4" name="Line 1668">
            <a:extLst>
              <a:ext uri="{FF2B5EF4-FFF2-40B4-BE49-F238E27FC236}">
                <a16:creationId xmlns:a16="http://schemas.microsoft.com/office/drawing/2014/main" id="{A2E7A356-C13F-4512-AD69-D1CE5FC24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0275" y="5165725"/>
            <a:ext cx="660400" cy="10604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5" name="Line 1669">
            <a:extLst>
              <a:ext uri="{FF2B5EF4-FFF2-40B4-BE49-F238E27FC236}">
                <a16:creationId xmlns:a16="http://schemas.microsoft.com/office/drawing/2014/main" id="{3F5AFABA-F942-4E44-8A54-93801A0CE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3473450"/>
            <a:ext cx="669925" cy="14160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6" name="Line 1670">
            <a:extLst>
              <a:ext uri="{FF2B5EF4-FFF2-40B4-BE49-F238E27FC236}">
                <a16:creationId xmlns:a16="http://schemas.microsoft.com/office/drawing/2014/main" id="{19E7B647-F85F-4923-98F1-D7AF25F1DC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5513" y="3473450"/>
            <a:ext cx="665162" cy="14160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7" name="Line 1671">
            <a:extLst>
              <a:ext uri="{FF2B5EF4-FFF2-40B4-BE49-F238E27FC236}">
                <a16:creationId xmlns:a16="http://schemas.microsoft.com/office/drawing/2014/main" id="{28B087D3-F38C-4C60-BA6A-16384FE08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3906838"/>
            <a:ext cx="669925" cy="14160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8" name="Line 1672">
            <a:extLst>
              <a:ext uri="{FF2B5EF4-FFF2-40B4-BE49-F238E27FC236}">
                <a16:creationId xmlns:a16="http://schemas.microsoft.com/office/drawing/2014/main" id="{8947E928-B9FC-4BD1-B500-0A2FE0F1AA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2338" y="3906838"/>
            <a:ext cx="666750" cy="14160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9" name="Line 1673">
            <a:extLst>
              <a:ext uri="{FF2B5EF4-FFF2-40B4-BE49-F238E27FC236}">
                <a16:creationId xmlns:a16="http://schemas.microsoft.com/office/drawing/2014/main" id="{DD49492F-985E-40CD-AF09-279E87329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4337050"/>
            <a:ext cx="669925" cy="14192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0" name="Line 1674">
            <a:extLst>
              <a:ext uri="{FF2B5EF4-FFF2-40B4-BE49-F238E27FC236}">
                <a16:creationId xmlns:a16="http://schemas.microsoft.com/office/drawing/2014/main" id="{E1E8F0A4-7C73-44B7-9BDC-6AC7C102FC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5513" y="4337050"/>
            <a:ext cx="665162" cy="14192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1" name="Line 1675">
            <a:extLst>
              <a:ext uri="{FF2B5EF4-FFF2-40B4-BE49-F238E27FC236}">
                <a16:creationId xmlns:a16="http://schemas.microsoft.com/office/drawing/2014/main" id="{FE6D052A-536A-4E38-87B4-F041380D5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5513" y="3511550"/>
            <a:ext cx="677862" cy="17732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2" name="Line 1676">
            <a:extLst>
              <a:ext uri="{FF2B5EF4-FFF2-40B4-BE49-F238E27FC236}">
                <a16:creationId xmlns:a16="http://schemas.microsoft.com/office/drawing/2014/main" id="{9EA0AA03-86F0-4D14-B571-B746221D0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63" y="3511550"/>
            <a:ext cx="674687" cy="17732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3" name="Line 1677">
            <a:extLst>
              <a:ext uri="{FF2B5EF4-FFF2-40B4-BE49-F238E27FC236}">
                <a16:creationId xmlns:a16="http://schemas.microsoft.com/office/drawing/2014/main" id="{EE24221B-0A91-4AD1-84AB-5FEE9432F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5513" y="4378325"/>
            <a:ext cx="677862" cy="177006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4" name="Line 1678">
            <a:extLst>
              <a:ext uri="{FF2B5EF4-FFF2-40B4-BE49-F238E27FC236}">
                <a16:creationId xmlns:a16="http://schemas.microsoft.com/office/drawing/2014/main" id="{CA8FBB3F-FF2B-4178-81BC-24D28EFE50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63" y="4378325"/>
            <a:ext cx="674687" cy="177006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5" name="Line 1679">
            <a:extLst>
              <a:ext uri="{FF2B5EF4-FFF2-40B4-BE49-F238E27FC236}">
                <a16:creationId xmlns:a16="http://schemas.microsoft.com/office/drawing/2014/main" id="{27E27317-2427-4867-94E1-6C5169AA1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2338" y="3946525"/>
            <a:ext cx="677862" cy="177006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6" name="Line 1680">
            <a:extLst>
              <a:ext uri="{FF2B5EF4-FFF2-40B4-BE49-F238E27FC236}">
                <a16:creationId xmlns:a16="http://schemas.microsoft.com/office/drawing/2014/main" id="{91D0FA9F-D40A-4CB7-B7A8-866B8C773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7575" y="3946525"/>
            <a:ext cx="671513" cy="177006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7" name="Line 1681">
            <a:extLst>
              <a:ext uri="{FF2B5EF4-FFF2-40B4-BE49-F238E27FC236}">
                <a16:creationId xmlns:a16="http://schemas.microsoft.com/office/drawing/2014/main" id="{1DBD4427-3309-4026-91C0-5FD8D6822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3552825"/>
            <a:ext cx="663575" cy="21240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8" name="Line 1682">
            <a:extLst>
              <a:ext uri="{FF2B5EF4-FFF2-40B4-BE49-F238E27FC236}">
                <a16:creationId xmlns:a16="http://schemas.microsoft.com/office/drawing/2014/main" id="{62320D78-5A11-4A10-B44A-05524BE2E7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3552825"/>
            <a:ext cx="660400" cy="21240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9" name="Line 1683">
            <a:extLst>
              <a:ext uri="{FF2B5EF4-FFF2-40B4-BE49-F238E27FC236}">
                <a16:creationId xmlns:a16="http://schemas.microsoft.com/office/drawing/2014/main" id="{AA85F25B-694E-46CE-8CD7-1572D38C7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3984625"/>
            <a:ext cx="663575" cy="21240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0" name="Line 1684">
            <a:extLst>
              <a:ext uri="{FF2B5EF4-FFF2-40B4-BE49-F238E27FC236}">
                <a16:creationId xmlns:a16="http://schemas.microsoft.com/office/drawing/2014/main" id="{E48BEE21-345F-4B06-B4EC-3E5F969140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7100" y="3984625"/>
            <a:ext cx="661988" cy="21240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1" name="Line 1685">
            <a:extLst>
              <a:ext uri="{FF2B5EF4-FFF2-40B4-BE49-F238E27FC236}">
                <a16:creationId xmlns:a16="http://schemas.microsoft.com/office/drawing/2014/main" id="{B5677EEF-F6AE-434B-923E-FE003A6CD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3590925"/>
            <a:ext cx="673100" cy="24796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2" name="Line 1686">
            <a:extLst>
              <a:ext uri="{FF2B5EF4-FFF2-40B4-BE49-F238E27FC236}">
                <a16:creationId xmlns:a16="http://schemas.microsoft.com/office/drawing/2014/main" id="{171AAA83-CF81-4339-9283-F8A902537D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7100" y="3590925"/>
            <a:ext cx="673100" cy="24796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3" name="Line 1687">
            <a:extLst>
              <a:ext uri="{FF2B5EF4-FFF2-40B4-BE49-F238E27FC236}">
                <a16:creationId xmlns:a16="http://schemas.microsoft.com/office/drawing/2014/main" id="{75EC47EB-D01A-4EA7-8188-54D155724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5559425"/>
            <a:ext cx="660400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4" name="Line 1688">
            <a:extLst>
              <a:ext uri="{FF2B5EF4-FFF2-40B4-BE49-F238E27FC236}">
                <a16:creationId xmlns:a16="http://schemas.microsoft.com/office/drawing/2014/main" id="{67EE1534-5058-4B52-B74D-6E4B8EAD34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5559425"/>
            <a:ext cx="660400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5" name="Line 1689">
            <a:extLst>
              <a:ext uri="{FF2B5EF4-FFF2-40B4-BE49-F238E27FC236}">
                <a16:creationId xmlns:a16="http://schemas.microsoft.com/office/drawing/2014/main" id="{2D590B23-EA3E-4AC3-B92C-88A4C7421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3316288"/>
            <a:ext cx="657225" cy="158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6" name="Line 1690">
            <a:extLst>
              <a:ext uri="{FF2B5EF4-FFF2-40B4-BE49-F238E27FC236}">
                <a16:creationId xmlns:a16="http://schemas.microsoft.com/office/drawing/2014/main" id="{A8D7ADFF-8A62-4DCF-AFCB-B7AE1F2F4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3355975"/>
            <a:ext cx="657225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7" name="Line 1691">
            <a:extLst>
              <a:ext uri="{FF2B5EF4-FFF2-40B4-BE49-F238E27FC236}">
                <a16:creationId xmlns:a16="http://schemas.microsoft.com/office/drawing/2014/main" id="{CBA83BBB-EE73-42EB-BDEA-99E68BB58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3355975"/>
            <a:ext cx="657225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8" name="Line 1692">
            <a:extLst>
              <a:ext uri="{FF2B5EF4-FFF2-40B4-BE49-F238E27FC236}">
                <a16:creationId xmlns:a16="http://schemas.microsoft.com/office/drawing/2014/main" id="{7331720B-61F5-466D-9992-6C6083D7C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3787775"/>
            <a:ext cx="657225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9" name="Line 1693">
            <a:extLst>
              <a:ext uri="{FF2B5EF4-FFF2-40B4-BE49-F238E27FC236}">
                <a16:creationId xmlns:a16="http://schemas.microsoft.com/office/drawing/2014/main" id="{44ACAF79-5DD5-4ECF-B7AA-20298A4A48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3787775"/>
            <a:ext cx="657225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0" name="Line 1694">
            <a:extLst>
              <a:ext uri="{FF2B5EF4-FFF2-40B4-BE49-F238E27FC236}">
                <a16:creationId xmlns:a16="http://schemas.microsoft.com/office/drawing/2014/main" id="{73D9F6D7-4428-4DCE-9EB4-C2D896508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3749675"/>
            <a:ext cx="657225" cy="158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1" name="Line 1695">
            <a:extLst>
              <a:ext uri="{FF2B5EF4-FFF2-40B4-BE49-F238E27FC236}">
                <a16:creationId xmlns:a16="http://schemas.microsoft.com/office/drawing/2014/main" id="{4155A80A-46F1-4612-8414-04B33EE80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4221163"/>
            <a:ext cx="657225" cy="3524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2" name="Line 1696">
            <a:extLst>
              <a:ext uri="{FF2B5EF4-FFF2-40B4-BE49-F238E27FC236}">
                <a16:creationId xmlns:a16="http://schemas.microsoft.com/office/drawing/2014/main" id="{E225BB96-2436-4420-B052-8F339A1258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4221163"/>
            <a:ext cx="657225" cy="3524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3" name="Line 1697">
            <a:extLst>
              <a:ext uri="{FF2B5EF4-FFF2-40B4-BE49-F238E27FC236}">
                <a16:creationId xmlns:a16="http://schemas.microsoft.com/office/drawing/2014/main" id="{A2EEBE23-9946-4934-9F5F-33166CAF2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4181475"/>
            <a:ext cx="657225" cy="158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4" name="Line 1698">
            <a:extLst>
              <a:ext uri="{FF2B5EF4-FFF2-40B4-BE49-F238E27FC236}">
                <a16:creationId xmlns:a16="http://schemas.microsoft.com/office/drawing/2014/main" id="{6958F371-CAB7-4B6C-801E-CAD5F32D9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4652963"/>
            <a:ext cx="657225" cy="35560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5" name="Line 1699">
            <a:extLst>
              <a:ext uri="{FF2B5EF4-FFF2-40B4-BE49-F238E27FC236}">
                <a16:creationId xmlns:a16="http://schemas.microsoft.com/office/drawing/2014/main" id="{27A88170-1BE8-46D9-A815-7D046FAEC2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4652963"/>
            <a:ext cx="657225" cy="35560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6" name="Line 1700">
            <a:extLst>
              <a:ext uri="{FF2B5EF4-FFF2-40B4-BE49-F238E27FC236}">
                <a16:creationId xmlns:a16="http://schemas.microsoft.com/office/drawing/2014/main" id="{02688857-AC78-481F-9732-40D0FF8CE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4613275"/>
            <a:ext cx="657225" cy="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7" name="Line 1701">
            <a:extLst>
              <a:ext uri="{FF2B5EF4-FFF2-40B4-BE49-F238E27FC236}">
                <a16:creationId xmlns:a16="http://schemas.microsoft.com/office/drawing/2014/main" id="{C84DB1AA-788E-498D-A7C6-F9EF9ECD5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5086350"/>
            <a:ext cx="657225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8" name="Line 1702">
            <a:extLst>
              <a:ext uri="{FF2B5EF4-FFF2-40B4-BE49-F238E27FC236}">
                <a16:creationId xmlns:a16="http://schemas.microsoft.com/office/drawing/2014/main" id="{AD309E2C-DA2C-483E-89EF-D7DE29A5DA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5086350"/>
            <a:ext cx="657225" cy="35401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9" name="Line 1703">
            <a:extLst>
              <a:ext uri="{FF2B5EF4-FFF2-40B4-BE49-F238E27FC236}">
                <a16:creationId xmlns:a16="http://schemas.microsoft.com/office/drawing/2014/main" id="{220D8A6E-D6A8-4977-965B-4D0A70609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5048250"/>
            <a:ext cx="657225" cy="158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0" name="Line 1704">
            <a:extLst>
              <a:ext uri="{FF2B5EF4-FFF2-40B4-BE49-F238E27FC236}">
                <a16:creationId xmlns:a16="http://schemas.microsoft.com/office/drawing/2014/main" id="{5A3AA090-C52E-453C-AC69-966EE0025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5519738"/>
            <a:ext cx="657225" cy="354012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1" name="Line 1705">
            <a:extLst>
              <a:ext uri="{FF2B5EF4-FFF2-40B4-BE49-F238E27FC236}">
                <a16:creationId xmlns:a16="http://schemas.microsoft.com/office/drawing/2014/main" id="{984E56C5-3368-41C5-B7C6-1561CB1A7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5519738"/>
            <a:ext cx="657225" cy="354012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2" name="Line 1706">
            <a:extLst>
              <a:ext uri="{FF2B5EF4-FFF2-40B4-BE49-F238E27FC236}">
                <a16:creationId xmlns:a16="http://schemas.microsoft.com/office/drawing/2014/main" id="{B2233025-9F73-4814-801D-B0C70104F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5480050"/>
            <a:ext cx="657225" cy="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3" name="Line 1707">
            <a:extLst>
              <a:ext uri="{FF2B5EF4-FFF2-40B4-BE49-F238E27FC236}">
                <a16:creationId xmlns:a16="http://schemas.microsoft.com/office/drawing/2014/main" id="{96A0754F-BD41-46BA-9773-575B7B28E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5951538"/>
            <a:ext cx="657225" cy="354012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4" name="Line 1708">
            <a:extLst>
              <a:ext uri="{FF2B5EF4-FFF2-40B4-BE49-F238E27FC236}">
                <a16:creationId xmlns:a16="http://schemas.microsoft.com/office/drawing/2014/main" id="{EAE479C7-A323-4576-A880-69F3D3D0C0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5951538"/>
            <a:ext cx="657225" cy="354012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5" name="Line 1709">
            <a:extLst>
              <a:ext uri="{FF2B5EF4-FFF2-40B4-BE49-F238E27FC236}">
                <a16:creationId xmlns:a16="http://schemas.microsoft.com/office/drawing/2014/main" id="{D091090D-9DCB-4C24-956C-71A923762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5911850"/>
            <a:ext cx="657225" cy="158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6" name="Line 1710">
            <a:extLst>
              <a:ext uri="{FF2B5EF4-FFF2-40B4-BE49-F238E27FC236}">
                <a16:creationId xmlns:a16="http://schemas.microsoft.com/office/drawing/2014/main" id="{484486B8-99CA-47E9-87C9-EC7765586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6345238"/>
            <a:ext cx="657225" cy="158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7" name="Line 1711">
            <a:extLst>
              <a:ext uri="{FF2B5EF4-FFF2-40B4-BE49-F238E27FC236}">
                <a16:creationId xmlns:a16="http://schemas.microsoft.com/office/drawing/2014/main" id="{B2467AC5-FA7A-4E5B-8F7C-80240CC7B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3395663"/>
            <a:ext cx="657225" cy="70643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8" name="Line 1712">
            <a:extLst>
              <a:ext uri="{FF2B5EF4-FFF2-40B4-BE49-F238E27FC236}">
                <a16:creationId xmlns:a16="http://schemas.microsoft.com/office/drawing/2014/main" id="{AE6C23A2-DD3B-4635-84F7-88559C16F2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3395663"/>
            <a:ext cx="657225" cy="70643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9" name="Line 1713">
            <a:extLst>
              <a:ext uri="{FF2B5EF4-FFF2-40B4-BE49-F238E27FC236}">
                <a16:creationId xmlns:a16="http://schemas.microsoft.com/office/drawing/2014/main" id="{A94AC2D7-47B7-4339-8AF4-225EBCA3F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3827463"/>
            <a:ext cx="657225" cy="70643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0" name="Line 1714">
            <a:extLst>
              <a:ext uri="{FF2B5EF4-FFF2-40B4-BE49-F238E27FC236}">
                <a16:creationId xmlns:a16="http://schemas.microsoft.com/office/drawing/2014/main" id="{141D348E-7E70-4A91-9E2F-3188CE2D03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3827463"/>
            <a:ext cx="657225" cy="706437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1" name="Line 1715">
            <a:extLst>
              <a:ext uri="{FF2B5EF4-FFF2-40B4-BE49-F238E27FC236}">
                <a16:creationId xmlns:a16="http://schemas.microsoft.com/office/drawing/2014/main" id="{59912A1C-D436-45A2-8B91-0042BB363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4260850"/>
            <a:ext cx="657225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2" name="Line 1716">
            <a:extLst>
              <a:ext uri="{FF2B5EF4-FFF2-40B4-BE49-F238E27FC236}">
                <a16:creationId xmlns:a16="http://schemas.microsoft.com/office/drawing/2014/main" id="{EFE979C7-C9A8-456C-BF11-603ECE2749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4260850"/>
            <a:ext cx="657225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3" name="Line 1717">
            <a:extLst>
              <a:ext uri="{FF2B5EF4-FFF2-40B4-BE49-F238E27FC236}">
                <a16:creationId xmlns:a16="http://schemas.microsoft.com/office/drawing/2014/main" id="{B7A5C3AD-937F-42B2-AEDD-83E2E93E6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4692650"/>
            <a:ext cx="657225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4" name="Line 1718">
            <a:extLst>
              <a:ext uri="{FF2B5EF4-FFF2-40B4-BE49-F238E27FC236}">
                <a16:creationId xmlns:a16="http://schemas.microsoft.com/office/drawing/2014/main" id="{79A586A5-5868-43A1-AC3C-8482A24527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4692650"/>
            <a:ext cx="657225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5" name="Line 1719">
            <a:extLst>
              <a:ext uri="{FF2B5EF4-FFF2-40B4-BE49-F238E27FC236}">
                <a16:creationId xmlns:a16="http://schemas.microsoft.com/office/drawing/2014/main" id="{B6F4A382-C51D-4E21-8B41-621D0A392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5127625"/>
            <a:ext cx="657225" cy="7064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6" name="Line 1720">
            <a:extLst>
              <a:ext uri="{FF2B5EF4-FFF2-40B4-BE49-F238E27FC236}">
                <a16:creationId xmlns:a16="http://schemas.microsoft.com/office/drawing/2014/main" id="{B793617B-81BA-42E4-9E58-ACBCB1F94E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5127625"/>
            <a:ext cx="657225" cy="7064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7" name="Line 1721">
            <a:extLst>
              <a:ext uri="{FF2B5EF4-FFF2-40B4-BE49-F238E27FC236}">
                <a16:creationId xmlns:a16="http://schemas.microsoft.com/office/drawing/2014/main" id="{36552A79-6E94-4E1C-86EC-216E89D27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0288" y="3435350"/>
            <a:ext cx="661987" cy="10604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8" name="Line 1722">
            <a:extLst>
              <a:ext uri="{FF2B5EF4-FFF2-40B4-BE49-F238E27FC236}">
                <a16:creationId xmlns:a16="http://schemas.microsoft.com/office/drawing/2014/main" id="{E8A47781-F0E2-427B-A32C-8CE80C805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5050" y="3435350"/>
            <a:ext cx="657225" cy="10604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9" name="Line 1723">
            <a:extLst>
              <a:ext uri="{FF2B5EF4-FFF2-40B4-BE49-F238E27FC236}">
                <a16:creationId xmlns:a16="http://schemas.microsoft.com/office/drawing/2014/main" id="{E940D5C0-9BBB-4CA0-BBBB-05BB174A2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0288" y="3867150"/>
            <a:ext cx="661987" cy="10620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0" name="Line 1724">
            <a:extLst>
              <a:ext uri="{FF2B5EF4-FFF2-40B4-BE49-F238E27FC236}">
                <a16:creationId xmlns:a16="http://schemas.microsoft.com/office/drawing/2014/main" id="{755260C2-CA43-4F99-A177-30AA83F06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5050" y="3867150"/>
            <a:ext cx="657225" cy="10620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1" name="Line 1725">
            <a:extLst>
              <a:ext uri="{FF2B5EF4-FFF2-40B4-BE49-F238E27FC236}">
                <a16:creationId xmlns:a16="http://schemas.microsoft.com/office/drawing/2014/main" id="{D4202E8B-49B7-4D49-80D4-B6B111B62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5" y="4298950"/>
            <a:ext cx="665163" cy="10636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2" name="Line 1726">
            <a:extLst>
              <a:ext uri="{FF2B5EF4-FFF2-40B4-BE49-F238E27FC236}">
                <a16:creationId xmlns:a16="http://schemas.microsoft.com/office/drawing/2014/main" id="{0F42D167-0F07-4DB8-A948-983AFCCBA4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5050" y="4298950"/>
            <a:ext cx="661988" cy="10636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3" name="Line 1727">
            <a:extLst>
              <a:ext uri="{FF2B5EF4-FFF2-40B4-BE49-F238E27FC236}">
                <a16:creationId xmlns:a16="http://schemas.microsoft.com/office/drawing/2014/main" id="{C68923EF-3C01-4F8F-8AE7-CF4753C57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0288" y="4732338"/>
            <a:ext cx="661987" cy="10636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4" name="Line 1728">
            <a:extLst>
              <a:ext uri="{FF2B5EF4-FFF2-40B4-BE49-F238E27FC236}">
                <a16:creationId xmlns:a16="http://schemas.microsoft.com/office/drawing/2014/main" id="{CDEC1680-A9F4-48B8-AE36-CCEC00712B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5050" y="4732338"/>
            <a:ext cx="657225" cy="10636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5" name="Line 1729">
            <a:extLst>
              <a:ext uri="{FF2B5EF4-FFF2-40B4-BE49-F238E27FC236}">
                <a16:creationId xmlns:a16="http://schemas.microsoft.com/office/drawing/2014/main" id="{F4A63D31-B71A-4653-92CF-526A65334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0288" y="5165725"/>
            <a:ext cx="661987" cy="10604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6" name="Line 1730">
            <a:extLst>
              <a:ext uri="{FF2B5EF4-FFF2-40B4-BE49-F238E27FC236}">
                <a16:creationId xmlns:a16="http://schemas.microsoft.com/office/drawing/2014/main" id="{DBC28E50-CB98-43FE-8952-EBAF45BED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5050" y="5165725"/>
            <a:ext cx="657225" cy="10604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7" name="Line 1731">
            <a:extLst>
              <a:ext uri="{FF2B5EF4-FFF2-40B4-BE49-F238E27FC236}">
                <a16:creationId xmlns:a16="http://schemas.microsoft.com/office/drawing/2014/main" id="{FD3414D2-0C03-496B-97A2-6FE902D69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3473450"/>
            <a:ext cx="666750" cy="14160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8" name="Line 1732">
            <a:extLst>
              <a:ext uri="{FF2B5EF4-FFF2-40B4-BE49-F238E27FC236}">
                <a16:creationId xmlns:a16="http://schemas.microsoft.com/office/drawing/2014/main" id="{0B6F2D77-7047-4E2F-9631-C0B4390F7E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7113" y="3473450"/>
            <a:ext cx="665162" cy="14160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9" name="Line 1733">
            <a:extLst>
              <a:ext uri="{FF2B5EF4-FFF2-40B4-BE49-F238E27FC236}">
                <a16:creationId xmlns:a16="http://schemas.microsoft.com/office/drawing/2014/main" id="{60BF6E9C-19CA-4722-9CDB-9AC148476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5" y="3906838"/>
            <a:ext cx="666750" cy="14160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0" name="Line 1734">
            <a:extLst>
              <a:ext uri="{FF2B5EF4-FFF2-40B4-BE49-F238E27FC236}">
                <a16:creationId xmlns:a16="http://schemas.microsoft.com/office/drawing/2014/main" id="{CA4A5608-E4AC-4173-91D4-6A4F7886E6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3938" y="3906838"/>
            <a:ext cx="666750" cy="1416050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1" name="Line 1735">
            <a:extLst>
              <a:ext uri="{FF2B5EF4-FFF2-40B4-BE49-F238E27FC236}">
                <a16:creationId xmlns:a16="http://schemas.microsoft.com/office/drawing/2014/main" id="{8F7545A1-6C86-46DB-861E-B0FB6718D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4337050"/>
            <a:ext cx="666750" cy="14192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2" name="Line 1736">
            <a:extLst>
              <a:ext uri="{FF2B5EF4-FFF2-40B4-BE49-F238E27FC236}">
                <a16:creationId xmlns:a16="http://schemas.microsoft.com/office/drawing/2014/main" id="{BEA810E4-7C21-4A10-BC97-DA0D2F344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7113" y="4337050"/>
            <a:ext cx="665162" cy="14192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3" name="Line 1737">
            <a:extLst>
              <a:ext uri="{FF2B5EF4-FFF2-40B4-BE49-F238E27FC236}">
                <a16:creationId xmlns:a16="http://schemas.microsoft.com/office/drawing/2014/main" id="{EE58721D-420F-4B23-81C4-51734D30C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7113" y="3511550"/>
            <a:ext cx="677862" cy="17732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4" name="Line 1738">
            <a:extLst>
              <a:ext uri="{FF2B5EF4-FFF2-40B4-BE49-F238E27FC236}">
                <a16:creationId xmlns:a16="http://schemas.microsoft.com/office/drawing/2014/main" id="{273AE0E3-6024-49C0-BB4E-1A17FFA15B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2350" y="3511550"/>
            <a:ext cx="674688" cy="1773238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5" name="Line 1739">
            <a:extLst>
              <a:ext uri="{FF2B5EF4-FFF2-40B4-BE49-F238E27FC236}">
                <a16:creationId xmlns:a16="http://schemas.microsoft.com/office/drawing/2014/main" id="{A8E14805-B8D9-466C-A809-6CFBB0108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7113" y="4378325"/>
            <a:ext cx="677862" cy="177006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6" name="Line 1740">
            <a:extLst>
              <a:ext uri="{FF2B5EF4-FFF2-40B4-BE49-F238E27FC236}">
                <a16:creationId xmlns:a16="http://schemas.microsoft.com/office/drawing/2014/main" id="{EDE969A8-99A0-427F-80A2-51360A274F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2350" y="4378325"/>
            <a:ext cx="674688" cy="177006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7" name="Line 1741">
            <a:extLst>
              <a:ext uri="{FF2B5EF4-FFF2-40B4-BE49-F238E27FC236}">
                <a16:creationId xmlns:a16="http://schemas.microsoft.com/office/drawing/2014/main" id="{38B7CB94-EA27-4673-AED9-A4BC9F8F5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3938" y="3946525"/>
            <a:ext cx="677862" cy="177006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8" name="Line 1742">
            <a:extLst>
              <a:ext uri="{FF2B5EF4-FFF2-40B4-BE49-F238E27FC236}">
                <a16:creationId xmlns:a16="http://schemas.microsoft.com/office/drawing/2014/main" id="{0B5225A7-3681-4658-AD36-430F6F5DF9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9175" y="3946525"/>
            <a:ext cx="673100" cy="1770063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9" name="Line 1743">
            <a:extLst>
              <a:ext uri="{FF2B5EF4-FFF2-40B4-BE49-F238E27FC236}">
                <a16:creationId xmlns:a16="http://schemas.microsoft.com/office/drawing/2014/main" id="{348B8989-AD71-4BA4-A724-2C2B7A26A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3552825"/>
            <a:ext cx="661988" cy="21240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0" name="Line 1744">
            <a:extLst>
              <a:ext uri="{FF2B5EF4-FFF2-40B4-BE49-F238E27FC236}">
                <a16:creationId xmlns:a16="http://schemas.microsoft.com/office/drawing/2014/main" id="{BB323A9F-DA4E-4289-B3D2-7A4BB80B2E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3552825"/>
            <a:ext cx="657225" cy="21240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1" name="Line 1745">
            <a:extLst>
              <a:ext uri="{FF2B5EF4-FFF2-40B4-BE49-F238E27FC236}">
                <a16:creationId xmlns:a16="http://schemas.microsoft.com/office/drawing/2014/main" id="{BCA93BEF-9A3B-4AA1-A57A-32B7166C1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5" y="3984625"/>
            <a:ext cx="660400" cy="21240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2" name="Line 1746">
            <a:extLst>
              <a:ext uri="{FF2B5EF4-FFF2-40B4-BE49-F238E27FC236}">
                <a16:creationId xmlns:a16="http://schemas.microsoft.com/office/drawing/2014/main" id="{951F69AE-E58E-457F-8F51-5651ACAF77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1875" y="3984625"/>
            <a:ext cx="658813" cy="21240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3" name="Line 1747">
            <a:extLst>
              <a:ext uri="{FF2B5EF4-FFF2-40B4-BE49-F238E27FC236}">
                <a16:creationId xmlns:a16="http://schemas.microsoft.com/office/drawing/2014/main" id="{F0F30629-F716-4AA8-B824-BF307B355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2350" y="3590925"/>
            <a:ext cx="669925" cy="24796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4" name="Line 1748">
            <a:extLst>
              <a:ext uri="{FF2B5EF4-FFF2-40B4-BE49-F238E27FC236}">
                <a16:creationId xmlns:a16="http://schemas.microsoft.com/office/drawing/2014/main" id="{BC8E37F9-377F-415D-89F9-54C9ABA7B5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0288" y="3590925"/>
            <a:ext cx="671512" cy="247967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5" name="Line 1749">
            <a:extLst>
              <a:ext uri="{FF2B5EF4-FFF2-40B4-BE49-F238E27FC236}">
                <a16:creationId xmlns:a16="http://schemas.microsoft.com/office/drawing/2014/main" id="{2C8E6FBB-D87A-496B-87F8-C4D6CE804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5559425"/>
            <a:ext cx="657225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6" name="Line 1750">
            <a:extLst>
              <a:ext uri="{FF2B5EF4-FFF2-40B4-BE49-F238E27FC236}">
                <a16:creationId xmlns:a16="http://schemas.microsoft.com/office/drawing/2014/main" id="{823F026C-0FC8-47E9-8ED8-6BA3B9CE3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5559425"/>
            <a:ext cx="657225" cy="708025"/>
          </a:xfrm>
          <a:prstGeom prst="line">
            <a:avLst/>
          </a:prstGeom>
          <a:noFill/>
          <a:ln w="19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7" name="Rectangle 1751">
            <a:extLst>
              <a:ext uri="{FF2B5EF4-FFF2-40B4-BE49-F238E27FC236}">
                <a16:creationId xmlns:a16="http://schemas.microsoft.com/office/drawing/2014/main" id="{1BEC2735-33AC-4BFE-A35B-E7BC4C4C4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3162300"/>
            <a:ext cx="800100" cy="33147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8" name="Rectangle 1752">
            <a:extLst>
              <a:ext uri="{FF2B5EF4-FFF2-40B4-BE49-F238E27FC236}">
                <a16:creationId xmlns:a16="http://schemas.microsoft.com/office/drawing/2014/main" id="{ADF1E5B6-A4AD-4CA6-9C40-C164DE198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3162300"/>
            <a:ext cx="800100" cy="33147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9" name="Rectangle 1753">
            <a:extLst>
              <a:ext uri="{FF2B5EF4-FFF2-40B4-BE49-F238E27FC236}">
                <a16:creationId xmlns:a16="http://schemas.microsoft.com/office/drawing/2014/main" id="{FDB9D2B0-2360-4C31-B6DA-C63000DD5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162300"/>
            <a:ext cx="800100" cy="33147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0" name="Rectangle 1754">
            <a:extLst>
              <a:ext uri="{FF2B5EF4-FFF2-40B4-BE49-F238E27FC236}">
                <a16:creationId xmlns:a16="http://schemas.microsoft.com/office/drawing/2014/main" id="{9CADB86D-0D24-4834-B82E-971F025B0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0" y="3162300"/>
            <a:ext cx="800100" cy="33147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1" name="Line 1755">
            <a:extLst>
              <a:ext uri="{FF2B5EF4-FFF2-40B4-BE49-F238E27FC236}">
                <a16:creationId xmlns:a16="http://schemas.microsoft.com/office/drawing/2014/main" id="{0FB25BF4-A24A-4869-BD30-23A0F788F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33147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2" name="Line 1756">
            <a:extLst>
              <a:ext uri="{FF2B5EF4-FFF2-40B4-BE49-F238E27FC236}">
                <a16:creationId xmlns:a16="http://schemas.microsoft.com/office/drawing/2014/main" id="{B267218C-0183-4F37-8738-1C12FDF18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33528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3" name="Line 1757">
            <a:extLst>
              <a:ext uri="{FF2B5EF4-FFF2-40B4-BE49-F238E27FC236}">
                <a16:creationId xmlns:a16="http://schemas.microsoft.com/office/drawing/2014/main" id="{0FF8D83A-6BFE-4C0E-96C3-7324F7333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33909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4" name="Line 1758">
            <a:extLst>
              <a:ext uri="{FF2B5EF4-FFF2-40B4-BE49-F238E27FC236}">
                <a16:creationId xmlns:a16="http://schemas.microsoft.com/office/drawing/2014/main" id="{ED83D50F-1BE6-4F85-A9D7-B90AE701B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34290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5" name="Line 1759">
            <a:extLst>
              <a:ext uri="{FF2B5EF4-FFF2-40B4-BE49-F238E27FC236}">
                <a16:creationId xmlns:a16="http://schemas.microsoft.com/office/drawing/2014/main" id="{FD70B216-7CF1-47D5-B51F-0C5302CE3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34671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6" name="Line 1760">
            <a:extLst>
              <a:ext uri="{FF2B5EF4-FFF2-40B4-BE49-F238E27FC236}">
                <a16:creationId xmlns:a16="http://schemas.microsoft.com/office/drawing/2014/main" id="{ECDB68A1-3896-4271-B036-9ECFC2D5C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35052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7" name="Line 1761">
            <a:extLst>
              <a:ext uri="{FF2B5EF4-FFF2-40B4-BE49-F238E27FC236}">
                <a16:creationId xmlns:a16="http://schemas.microsoft.com/office/drawing/2014/main" id="{ABB8ABE9-23BC-4594-9DD5-E289C5A74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35433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8" name="Line 1762">
            <a:extLst>
              <a:ext uri="{FF2B5EF4-FFF2-40B4-BE49-F238E27FC236}">
                <a16:creationId xmlns:a16="http://schemas.microsoft.com/office/drawing/2014/main" id="{53FBEB68-9F0C-4437-A285-BBEF26409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35814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9" name="Line 1763">
            <a:extLst>
              <a:ext uri="{FF2B5EF4-FFF2-40B4-BE49-F238E27FC236}">
                <a16:creationId xmlns:a16="http://schemas.microsoft.com/office/drawing/2014/main" id="{48E99BBA-0F9D-4FBA-AB9E-E217AABB3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37084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0" name="Line 1764">
            <a:extLst>
              <a:ext uri="{FF2B5EF4-FFF2-40B4-BE49-F238E27FC236}">
                <a16:creationId xmlns:a16="http://schemas.microsoft.com/office/drawing/2014/main" id="{10A28A3C-C79E-45C6-8EAC-B4235AEE6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37465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1" name="Line 1765">
            <a:extLst>
              <a:ext uri="{FF2B5EF4-FFF2-40B4-BE49-F238E27FC236}">
                <a16:creationId xmlns:a16="http://schemas.microsoft.com/office/drawing/2014/main" id="{EC7B0814-DC5A-4333-8307-C2B6B9650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37846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2" name="Line 1766">
            <a:extLst>
              <a:ext uri="{FF2B5EF4-FFF2-40B4-BE49-F238E27FC236}">
                <a16:creationId xmlns:a16="http://schemas.microsoft.com/office/drawing/2014/main" id="{F0C2338F-38D8-494A-9450-0A3D2382A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38227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3" name="Line 1767">
            <a:extLst>
              <a:ext uri="{FF2B5EF4-FFF2-40B4-BE49-F238E27FC236}">
                <a16:creationId xmlns:a16="http://schemas.microsoft.com/office/drawing/2014/main" id="{3DA27FC0-0978-4150-9ADF-A3A421B1D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8338" y="38608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4" name="Line 1768">
            <a:extLst>
              <a:ext uri="{FF2B5EF4-FFF2-40B4-BE49-F238E27FC236}">
                <a16:creationId xmlns:a16="http://schemas.microsoft.com/office/drawing/2014/main" id="{F1784C56-27F1-4512-B97A-B70E92F07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38989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5" name="Line 1769">
            <a:extLst>
              <a:ext uri="{FF2B5EF4-FFF2-40B4-BE49-F238E27FC236}">
                <a16:creationId xmlns:a16="http://schemas.microsoft.com/office/drawing/2014/main" id="{90F88ECE-5A86-4C56-884C-7FD5A70E9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8338" y="39370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6" name="Line 1770">
            <a:extLst>
              <a:ext uri="{FF2B5EF4-FFF2-40B4-BE49-F238E27FC236}">
                <a16:creationId xmlns:a16="http://schemas.microsoft.com/office/drawing/2014/main" id="{790DC618-2891-4407-871A-57DA75D12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39751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7" name="Line 1771">
            <a:extLst>
              <a:ext uri="{FF2B5EF4-FFF2-40B4-BE49-F238E27FC236}">
                <a16:creationId xmlns:a16="http://schemas.microsoft.com/office/drawing/2014/main" id="{E040E387-4605-4A3C-844A-6A325DC0F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40989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8" name="Line 1772">
            <a:extLst>
              <a:ext uri="{FF2B5EF4-FFF2-40B4-BE49-F238E27FC236}">
                <a16:creationId xmlns:a16="http://schemas.microsoft.com/office/drawing/2014/main" id="{78EC0DF7-3EAB-474A-BFBE-3400FBDE5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41370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9" name="Line 1773">
            <a:extLst>
              <a:ext uri="{FF2B5EF4-FFF2-40B4-BE49-F238E27FC236}">
                <a16:creationId xmlns:a16="http://schemas.microsoft.com/office/drawing/2014/main" id="{27515740-95ED-436E-ABAF-D2B6ACBEF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41751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0" name="Line 1774">
            <a:extLst>
              <a:ext uri="{FF2B5EF4-FFF2-40B4-BE49-F238E27FC236}">
                <a16:creationId xmlns:a16="http://schemas.microsoft.com/office/drawing/2014/main" id="{6A11B7F1-6267-4722-8EFE-8C03136B9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42132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1" name="Line 1775">
            <a:extLst>
              <a:ext uri="{FF2B5EF4-FFF2-40B4-BE49-F238E27FC236}">
                <a16:creationId xmlns:a16="http://schemas.microsoft.com/office/drawing/2014/main" id="{FFDD6C50-A329-4D15-9261-EF63E7BE1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42513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2" name="Line 1776">
            <a:extLst>
              <a:ext uri="{FF2B5EF4-FFF2-40B4-BE49-F238E27FC236}">
                <a16:creationId xmlns:a16="http://schemas.microsoft.com/office/drawing/2014/main" id="{0037B53E-237F-41D6-9BF9-DEC4DC56C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42894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3" name="Line 1777">
            <a:extLst>
              <a:ext uri="{FF2B5EF4-FFF2-40B4-BE49-F238E27FC236}">
                <a16:creationId xmlns:a16="http://schemas.microsoft.com/office/drawing/2014/main" id="{7531FED6-6070-4480-8AD7-686A12310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43275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4" name="Line 1778">
            <a:extLst>
              <a:ext uri="{FF2B5EF4-FFF2-40B4-BE49-F238E27FC236}">
                <a16:creationId xmlns:a16="http://schemas.microsoft.com/office/drawing/2014/main" id="{2FCCD6C4-24A0-4EA0-B1D7-E45623A6C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43656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5" name="Line 1779">
            <a:extLst>
              <a:ext uri="{FF2B5EF4-FFF2-40B4-BE49-F238E27FC236}">
                <a16:creationId xmlns:a16="http://schemas.microsoft.com/office/drawing/2014/main" id="{F858DC93-A64E-48DD-B8D1-E61129734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44926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6" name="Line 1780">
            <a:extLst>
              <a:ext uri="{FF2B5EF4-FFF2-40B4-BE49-F238E27FC236}">
                <a16:creationId xmlns:a16="http://schemas.microsoft.com/office/drawing/2014/main" id="{4DE42C77-6C4B-49FA-B93D-14BF34521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45307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7" name="Line 1781">
            <a:extLst>
              <a:ext uri="{FF2B5EF4-FFF2-40B4-BE49-F238E27FC236}">
                <a16:creationId xmlns:a16="http://schemas.microsoft.com/office/drawing/2014/main" id="{12B1A7F0-83A3-4C67-8B11-15595E507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45688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8" name="Line 1782">
            <a:extLst>
              <a:ext uri="{FF2B5EF4-FFF2-40B4-BE49-F238E27FC236}">
                <a16:creationId xmlns:a16="http://schemas.microsoft.com/office/drawing/2014/main" id="{EEA004C4-A82B-43E6-B86C-7436FAEE41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46069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9" name="Line 1783">
            <a:extLst>
              <a:ext uri="{FF2B5EF4-FFF2-40B4-BE49-F238E27FC236}">
                <a16:creationId xmlns:a16="http://schemas.microsoft.com/office/drawing/2014/main" id="{6B17AB3B-9E45-4BF4-8B1B-50F44D24B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8338" y="46450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0" name="Line 1784">
            <a:extLst>
              <a:ext uri="{FF2B5EF4-FFF2-40B4-BE49-F238E27FC236}">
                <a16:creationId xmlns:a16="http://schemas.microsoft.com/office/drawing/2014/main" id="{00506A40-E0F3-4C7A-AB50-6EBA1BFAD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46831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1" name="Line 1785">
            <a:extLst>
              <a:ext uri="{FF2B5EF4-FFF2-40B4-BE49-F238E27FC236}">
                <a16:creationId xmlns:a16="http://schemas.microsoft.com/office/drawing/2014/main" id="{B8528191-74A3-4830-80A8-76783A65B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8338" y="47212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2" name="Line 1786">
            <a:extLst>
              <a:ext uri="{FF2B5EF4-FFF2-40B4-BE49-F238E27FC236}">
                <a16:creationId xmlns:a16="http://schemas.microsoft.com/office/drawing/2014/main" id="{C4157E3B-B7C3-4E72-A2FA-E334962F1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4759325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3" name="Line 1787">
            <a:extLst>
              <a:ext uri="{FF2B5EF4-FFF2-40B4-BE49-F238E27FC236}">
                <a16:creationId xmlns:a16="http://schemas.microsoft.com/office/drawing/2014/main" id="{FD3BB009-6174-4C55-BF7C-B05D15BA5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48974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4" name="Line 1788">
            <a:extLst>
              <a:ext uri="{FF2B5EF4-FFF2-40B4-BE49-F238E27FC236}">
                <a16:creationId xmlns:a16="http://schemas.microsoft.com/office/drawing/2014/main" id="{457DE8EA-3AC7-4133-B742-F3834B7B0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63" y="49355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5" name="Line 1789">
            <a:extLst>
              <a:ext uri="{FF2B5EF4-FFF2-40B4-BE49-F238E27FC236}">
                <a16:creationId xmlns:a16="http://schemas.microsoft.com/office/drawing/2014/main" id="{108FEC8A-F8A3-4128-BFFD-D0B3AB8F5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49736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6" name="Line 1790">
            <a:extLst>
              <a:ext uri="{FF2B5EF4-FFF2-40B4-BE49-F238E27FC236}">
                <a16:creationId xmlns:a16="http://schemas.microsoft.com/office/drawing/2014/main" id="{FD3295C5-E241-4F43-97E3-F033FDF45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63" y="50117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7" name="Line 1791">
            <a:extLst>
              <a:ext uri="{FF2B5EF4-FFF2-40B4-BE49-F238E27FC236}">
                <a16:creationId xmlns:a16="http://schemas.microsoft.com/office/drawing/2014/main" id="{C900942D-6F03-4180-B329-4675B82EC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0498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8" name="Line 1792">
            <a:extLst>
              <a:ext uri="{FF2B5EF4-FFF2-40B4-BE49-F238E27FC236}">
                <a16:creationId xmlns:a16="http://schemas.microsoft.com/office/drawing/2014/main" id="{21F29558-8EFC-480F-AEB6-81323929A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50879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9" name="Line 1793">
            <a:extLst>
              <a:ext uri="{FF2B5EF4-FFF2-40B4-BE49-F238E27FC236}">
                <a16:creationId xmlns:a16="http://schemas.microsoft.com/office/drawing/2014/main" id="{A321D1D5-34FB-4F77-ABA5-934833075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1260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0" name="Line 1794">
            <a:extLst>
              <a:ext uri="{FF2B5EF4-FFF2-40B4-BE49-F238E27FC236}">
                <a16:creationId xmlns:a16="http://schemas.microsoft.com/office/drawing/2014/main" id="{E551AD79-DA83-44AE-89EE-C68417292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51641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1" name="Line 1795">
            <a:extLst>
              <a:ext uri="{FF2B5EF4-FFF2-40B4-BE49-F238E27FC236}">
                <a16:creationId xmlns:a16="http://schemas.microsoft.com/office/drawing/2014/main" id="{3B6E422E-A4B5-47E5-B570-24336E587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2911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2" name="Line 1796">
            <a:extLst>
              <a:ext uri="{FF2B5EF4-FFF2-40B4-BE49-F238E27FC236}">
                <a16:creationId xmlns:a16="http://schemas.microsoft.com/office/drawing/2014/main" id="{DFF6A97A-5E39-49B2-A453-F165F7424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53292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3" name="Line 1797">
            <a:extLst>
              <a:ext uri="{FF2B5EF4-FFF2-40B4-BE49-F238E27FC236}">
                <a16:creationId xmlns:a16="http://schemas.microsoft.com/office/drawing/2014/main" id="{1356251F-BFF7-4D6D-9B74-356AF8053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3673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4" name="Line 1798">
            <a:extLst>
              <a:ext uri="{FF2B5EF4-FFF2-40B4-BE49-F238E27FC236}">
                <a16:creationId xmlns:a16="http://schemas.microsoft.com/office/drawing/2014/main" id="{42591E9E-6998-4309-A5D8-5397C503F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54054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5" name="Line 1799">
            <a:extLst>
              <a:ext uri="{FF2B5EF4-FFF2-40B4-BE49-F238E27FC236}">
                <a16:creationId xmlns:a16="http://schemas.microsoft.com/office/drawing/2014/main" id="{54457B22-C174-4AD0-8B12-BDE4BE57E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54435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6" name="Line 1800">
            <a:extLst>
              <a:ext uri="{FF2B5EF4-FFF2-40B4-BE49-F238E27FC236}">
                <a16:creationId xmlns:a16="http://schemas.microsoft.com/office/drawing/2014/main" id="{E10E99FA-6877-4A0F-97D8-CAB5440D3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4816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7" name="Line 1801">
            <a:extLst>
              <a:ext uri="{FF2B5EF4-FFF2-40B4-BE49-F238E27FC236}">
                <a16:creationId xmlns:a16="http://schemas.microsoft.com/office/drawing/2014/main" id="{E2FB7DEC-03B4-4933-90CD-D69232598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55197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8" name="Line 1802">
            <a:extLst>
              <a:ext uri="{FF2B5EF4-FFF2-40B4-BE49-F238E27FC236}">
                <a16:creationId xmlns:a16="http://schemas.microsoft.com/office/drawing/2014/main" id="{6ECF8504-9D48-446B-9FF8-293F58848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557838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9" name="Line 1803">
            <a:extLst>
              <a:ext uri="{FF2B5EF4-FFF2-40B4-BE49-F238E27FC236}">
                <a16:creationId xmlns:a16="http://schemas.microsoft.com/office/drawing/2014/main" id="{EDF1AF8F-C4D1-4C12-AA6B-72FEA918F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56816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0" name="Line 1804">
            <a:extLst>
              <a:ext uri="{FF2B5EF4-FFF2-40B4-BE49-F238E27FC236}">
                <a16:creationId xmlns:a16="http://schemas.microsoft.com/office/drawing/2014/main" id="{9C948ECF-C2C8-4FCE-B801-F8CA1C0C0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63" y="57197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1" name="Line 1805">
            <a:extLst>
              <a:ext uri="{FF2B5EF4-FFF2-40B4-BE49-F238E27FC236}">
                <a16:creationId xmlns:a16="http://schemas.microsoft.com/office/drawing/2014/main" id="{B35A1B48-04F4-457D-9984-216B57E4E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57578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2" name="Line 1806">
            <a:extLst>
              <a:ext uri="{FF2B5EF4-FFF2-40B4-BE49-F238E27FC236}">
                <a16:creationId xmlns:a16="http://schemas.microsoft.com/office/drawing/2014/main" id="{B13CF0F9-18B2-4131-A4E5-89DF1714F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63" y="57959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3" name="Line 1807">
            <a:extLst>
              <a:ext uri="{FF2B5EF4-FFF2-40B4-BE49-F238E27FC236}">
                <a16:creationId xmlns:a16="http://schemas.microsoft.com/office/drawing/2014/main" id="{ADC6A94E-9C2C-4F10-BCD1-AA2B8CA80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8340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4" name="Line 1808">
            <a:extLst>
              <a:ext uri="{FF2B5EF4-FFF2-40B4-BE49-F238E27FC236}">
                <a16:creationId xmlns:a16="http://schemas.microsoft.com/office/drawing/2014/main" id="{77A30287-3E94-4E30-B3BD-3A32E9237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58721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5" name="Line 1809">
            <a:extLst>
              <a:ext uri="{FF2B5EF4-FFF2-40B4-BE49-F238E27FC236}">
                <a16:creationId xmlns:a16="http://schemas.microsoft.com/office/drawing/2014/main" id="{FF5EE3F1-4E33-4F60-A89F-049D63254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9102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6" name="Line 1810">
            <a:extLst>
              <a:ext uri="{FF2B5EF4-FFF2-40B4-BE49-F238E27FC236}">
                <a16:creationId xmlns:a16="http://schemas.microsoft.com/office/drawing/2014/main" id="{2631C66F-A35F-4071-A4BD-C7A77F116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59483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7" name="Line 1811">
            <a:extLst>
              <a:ext uri="{FF2B5EF4-FFF2-40B4-BE49-F238E27FC236}">
                <a16:creationId xmlns:a16="http://schemas.microsoft.com/office/drawing/2014/main" id="{2D436754-57CD-4E1E-8B6D-69E2DE37F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60753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8" name="Line 1812">
            <a:extLst>
              <a:ext uri="{FF2B5EF4-FFF2-40B4-BE49-F238E27FC236}">
                <a16:creationId xmlns:a16="http://schemas.microsoft.com/office/drawing/2014/main" id="{FDBAC239-57BE-4E60-A756-06EC0E25D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61134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9" name="Line 1813">
            <a:extLst>
              <a:ext uri="{FF2B5EF4-FFF2-40B4-BE49-F238E27FC236}">
                <a16:creationId xmlns:a16="http://schemas.microsoft.com/office/drawing/2014/main" id="{300E6BFE-0D39-47DF-8F14-1186108AC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61515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0" name="Line 1814">
            <a:extLst>
              <a:ext uri="{FF2B5EF4-FFF2-40B4-BE49-F238E27FC236}">
                <a16:creationId xmlns:a16="http://schemas.microsoft.com/office/drawing/2014/main" id="{886D7FA6-6D4B-4F97-9AAD-30F924AB0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61896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1" name="Line 1815">
            <a:extLst>
              <a:ext uri="{FF2B5EF4-FFF2-40B4-BE49-F238E27FC236}">
                <a16:creationId xmlns:a16="http://schemas.microsoft.com/office/drawing/2014/main" id="{082FC3F7-E341-4334-90E8-E3BDC3FBC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62277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2" name="Line 1816">
            <a:extLst>
              <a:ext uri="{FF2B5EF4-FFF2-40B4-BE49-F238E27FC236}">
                <a16:creationId xmlns:a16="http://schemas.microsoft.com/office/drawing/2014/main" id="{182746AC-F9C2-46E9-9808-9298BE65A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62658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3" name="Line 1817">
            <a:extLst>
              <a:ext uri="{FF2B5EF4-FFF2-40B4-BE49-F238E27FC236}">
                <a16:creationId xmlns:a16="http://schemas.microsoft.com/office/drawing/2014/main" id="{02E8E045-B5E7-40F3-B05B-CE066DA85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63039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4" name="Line 1818">
            <a:extLst>
              <a:ext uri="{FF2B5EF4-FFF2-40B4-BE49-F238E27FC236}">
                <a16:creationId xmlns:a16="http://schemas.microsoft.com/office/drawing/2014/main" id="{24DA6765-F152-40ED-A1B3-4BC3C2B6F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6342063"/>
            <a:ext cx="800100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5" name="Line 1819">
            <a:extLst>
              <a:ext uri="{FF2B5EF4-FFF2-40B4-BE49-F238E27FC236}">
                <a16:creationId xmlns:a16="http://schemas.microsoft.com/office/drawing/2014/main" id="{B1BD8DA5-75B9-4612-9D49-C7C0BAEB0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33147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6" name="Line 1820">
            <a:extLst>
              <a:ext uri="{FF2B5EF4-FFF2-40B4-BE49-F238E27FC236}">
                <a16:creationId xmlns:a16="http://schemas.microsoft.com/office/drawing/2014/main" id="{4494AE54-80FA-424A-B47C-6D76C0E8E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33528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7" name="Line 1821">
            <a:extLst>
              <a:ext uri="{FF2B5EF4-FFF2-40B4-BE49-F238E27FC236}">
                <a16:creationId xmlns:a16="http://schemas.microsoft.com/office/drawing/2014/main" id="{4DB38A62-5E0E-4E4E-9789-4D8BB3B81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33909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8" name="Line 1822">
            <a:extLst>
              <a:ext uri="{FF2B5EF4-FFF2-40B4-BE49-F238E27FC236}">
                <a16:creationId xmlns:a16="http://schemas.microsoft.com/office/drawing/2014/main" id="{DFEDEC96-84A7-4033-A5BB-FCABE9422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34290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9" name="Line 1823">
            <a:extLst>
              <a:ext uri="{FF2B5EF4-FFF2-40B4-BE49-F238E27FC236}">
                <a16:creationId xmlns:a16="http://schemas.microsoft.com/office/drawing/2014/main" id="{F6CFB252-0A48-4BCF-AF27-4FD0AE443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34671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0" name="Line 1824">
            <a:extLst>
              <a:ext uri="{FF2B5EF4-FFF2-40B4-BE49-F238E27FC236}">
                <a16:creationId xmlns:a16="http://schemas.microsoft.com/office/drawing/2014/main" id="{39FFA4B4-E2CF-422A-911A-0BD7F4DA4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35052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1" name="Line 1825">
            <a:extLst>
              <a:ext uri="{FF2B5EF4-FFF2-40B4-BE49-F238E27FC236}">
                <a16:creationId xmlns:a16="http://schemas.microsoft.com/office/drawing/2014/main" id="{08229A61-DE13-4ED2-988F-3E3418813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35433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2" name="Line 1826">
            <a:extLst>
              <a:ext uri="{FF2B5EF4-FFF2-40B4-BE49-F238E27FC236}">
                <a16:creationId xmlns:a16="http://schemas.microsoft.com/office/drawing/2014/main" id="{2D4103F9-D36E-4758-8CF5-9D909E9EA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35814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3" name="Line 1827">
            <a:extLst>
              <a:ext uri="{FF2B5EF4-FFF2-40B4-BE49-F238E27FC236}">
                <a16:creationId xmlns:a16="http://schemas.microsoft.com/office/drawing/2014/main" id="{E0372711-A547-446E-98D5-4BA537E6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37084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4" name="Line 1828">
            <a:extLst>
              <a:ext uri="{FF2B5EF4-FFF2-40B4-BE49-F238E27FC236}">
                <a16:creationId xmlns:a16="http://schemas.microsoft.com/office/drawing/2014/main" id="{22AABC98-F853-48CF-8D0F-5F69D9F65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37465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5" name="Line 1829">
            <a:extLst>
              <a:ext uri="{FF2B5EF4-FFF2-40B4-BE49-F238E27FC236}">
                <a16:creationId xmlns:a16="http://schemas.microsoft.com/office/drawing/2014/main" id="{7A2C6A31-C304-4C8A-AFCE-5516F287E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37846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6" name="Line 1830">
            <a:extLst>
              <a:ext uri="{FF2B5EF4-FFF2-40B4-BE49-F238E27FC236}">
                <a16:creationId xmlns:a16="http://schemas.microsoft.com/office/drawing/2014/main" id="{BE82BF7B-B930-4DB3-B129-873495AD9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38227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7" name="Line 1831">
            <a:extLst>
              <a:ext uri="{FF2B5EF4-FFF2-40B4-BE49-F238E27FC236}">
                <a16:creationId xmlns:a16="http://schemas.microsoft.com/office/drawing/2014/main" id="{8982A98E-EFFA-4790-8FC1-0EB9BA342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6338" y="38608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8" name="Line 1832">
            <a:extLst>
              <a:ext uri="{FF2B5EF4-FFF2-40B4-BE49-F238E27FC236}">
                <a16:creationId xmlns:a16="http://schemas.microsoft.com/office/drawing/2014/main" id="{E94570C3-9C51-437A-9CE2-860F63434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38989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9" name="Line 1833">
            <a:extLst>
              <a:ext uri="{FF2B5EF4-FFF2-40B4-BE49-F238E27FC236}">
                <a16:creationId xmlns:a16="http://schemas.microsoft.com/office/drawing/2014/main" id="{C839D4AE-71F3-4B3E-9BEC-71FD004C8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6338" y="39370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0" name="Line 1834">
            <a:extLst>
              <a:ext uri="{FF2B5EF4-FFF2-40B4-BE49-F238E27FC236}">
                <a16:creationId xmlns:a16="http://schemas.microsoft.com/office/drawing/2014/main" id="{99416859-7EA0-4C04-9142-62E4EE654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3975100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1" name="Line 1835">
            <a:extLst>
              <a:ext uri="{FF2B5EF4-FFF2-40B4-BE49-F238E27FC236}">
                <a16:creationId xmlns:a16="http://schemas.microsoft.com/office/drawing/2014/main" id="{8D965E5D-BD9D-455B-A673-6B4ABE2A9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40989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2" name="Line 1836">
            <a:extLst>
              <a:ext uri="{FF2B5EF4-FFF2-40B4-BE49-F238E27FC236}">
                <a16:creationId xmlns:a16="http://schemas.microsoft.com/office/drawing/2014/main" id="{FF3364CA-CF72-42D9-960A-E0C72A992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41370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3" name="Line 1837">
            <a:extLst>
              <a:ext uri="{FF2B5EF4-FFF2-40B4-BE49-F238E27FC236}">
                <a16:creationId xmlns:a16="http://schemas.microsoft.com/office/drawing/2014/main" id="{0E7897C5-DF06-4D63-B8EC-499C9501E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41751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4" name="Line 1838">
            <a:extLst>
              <a:ext uri="{FF2B5EF4-FFF2-40B4-BE49-F238E27FC236}">
                <a16:creationId xmlns:a16="http://schemas.microsoft.com/office/drawing/2014/main" id="{5C7A3DE4-B5A5-44C1-87E8-F341AE6AB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42132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5" name="Line 1839">
            <a:extLst>
              <a:ext uri="{FF2B5EF4-FFF2-40B4-BE49-F238E27FC236}">
                <a16:creationId xmlns:a16="http://schemas.microsoft.com/office/drawing/2014/main" id="{6D7D001C-1F92-464A-994C-14E12E2F8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42513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6" name="Line 1840">
            <a:extLst>
              <a:ext uri="{FF2B5EF4-FFF2-40B4-BE49-F238E27FC236}">
                <a16:creationId xmlns:a16="http://schemas.microsoft.com/office/drawing/2014/main" id="{D58AB760-8DC1-4BD9-9825-62E5B8E91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42894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7" name="Line 1841">
            <a:extLst>
              <a:ext uri="{FF2B5EF4-FFF2-40B4-BE49-F238E27FC236}">
                <a16:creationId xmlns:a16="http://schemas.microsoft.com/office/drawing/2014/main" id="{3CF02169-6328-4046-A301-0C39A9AFA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43275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8" name="Line 1842">
            <a:extLst>
              <a:ext uri="{FF2B5EF4-FFF2-40B4-BE49-F238E27FC236}">
                <a16:creationId xmlns:a16="http://schemas.microsoft.com/office/drawing/2014/main" id="{49089797-7C4F-478F-9C8A-5C6349EB3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43656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9" name="Line 1843">
            <a:extLst>
              <a:ext uri="{FF2B5EF4-FFF2-40B4-BE49-F238E27FC236}">
                <a16:creationId xmlns:a16="http://schemas.microsoft.com/office/drawing/2014/main" id="{AB663841-1913-40E0-8DFB-F84187A17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44926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0" name="Line 1844">
            <a:extLst>
              <a:ext uri="{FF2B5EF4-FFF2-40B4-BE49-F238E27FC236}">
                <a16:creationId xmlns:a16="http://schemas.microsoft.com/office/drawing/2014/main" id="{C1C76966-CB32-408B-9195-0CB6E2B33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45307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1" name="Line 1845">
            <a:extLst>
              <a:ext uri="{FF2B5EF4-FFF2-40B4-BE49-F238E27FC236}">
                <a16:creationId xmlns:a16="http://schemas.microsoft.com/office/drawing/2014/main" id="{59409819-286E-499B-AC2F-DA7859FC0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45688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2" name="Line 1846">
            <a:extLst>
              <a:ext uri="{FF2B5EF4-FFF2-40B4-BE49-F238E27FC236}">
                <a16:creationId xmlns:a16="http://schemas.microsoft.com/office/drawing/2014/main" id="{459A0641-9F7B-4FBC-85F2-6E771B154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46069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3" name="Line 1847">
            <a:extLst>
              <a:ext uri="{FF2B5EF4-FFF2-40B4-BE49-F238E27FC236}">
                <a16:creationId xmlns:a16="http://schemas.microsoft.com/office/drawing/2014/main" id="{07EF30DD-E596-4DE0-907F-490FF0845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6338" y="46450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4" name="Line 1848">
            <a:extLst>
              <a:ext uri="{FF2B5EF4-FFF2-40B4-BE49-F238E27FC236}">
                <a16:creationId xmlns:a16="http://schemas.microsoft.com/office/drawing/2014/main" id="{045EC038-A5CC-4834-A7F6-83647381A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46831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5" name="Line 1849">
            <a:extLst>
              <a:ext uri="{FF2B5EF4-FFF2-40B4-BE49-F238E27FC236}">
                <a16:creationId xmlns:a16="http://schemas.microsoft.com/office/drawing/2014/main" id="{91AB5E4D-6AA8-466F-B1F2-00B638FA9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6338" y="47212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6" name="Line 1850">
            <a:extLst>
              <a:ext uri="{FF2B5EF4-FFF2-40B4-BE49-F238E27FC236}">
                <a16:creationId xmlns:a16="http://schemas.microsoft.com/office/drawing/2014/main" id="{A2AFADA1-B7E4-4498-958B-6BAF32BD1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4759325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7" name="Line 1851">
            <a:extLst>
              <a:ext uri="{FF2B5EF4-FFF2-40B4-BE49-F238E27FC236}">
                <a16:creationId xmlns:a16="http://schemas.microsoft.com/office/drawing/2014/main" id="{A36424C3-84CB-48CD-99AB-9127C6D0E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48958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8" name="Line 1852">
            <a:extLst>
              <a:ext uri="{FF2B5EF4-FFF2-40B4-BE49-F238E27FC236}">
                <a16:creationId xmlns:a16="http://schemas.microsoft.com/office/drawing/2014/main" id="{E1D0B4DA-D512-4CEA-8E0F-86AE11A75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5863" y="49339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9" name="Line 1853">
            <a:extLst>
              <a:ext uri="{FF2B5EF4-FFF2-40B4-BE49-F238E27FC236}">
                <a16:creationId xmlns:a16="http://schemas.microsoft.com/office/drawing/2014/main" id="{2127FD46-3A99-48E1-B6D7-3DA49A107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49720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10" name="Line 1854">
            <a:extLst>
              <a:ext uri="{FF2B5EF4-FFF2-40B4-BE49-F238E27FC236}">
                <a16:creationId xmlns:a16="http://schemas.microsoft.com/office/drawing/2014/main" id="{29402195-662D-468F-915C-32A98B38A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5863" y="50101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11" name="Line 1855">
            <a:extLst>
              <a:ext uri="{FF2B5EF4-FFF2-40B4-BE49-F238E27FC236}">
                <a16:creationId xmlns:a16="http://schemas.microsoft.com/office/drawing/2014/main" id="{A07A6C29-0B26-4F0E-8326-C4A12A53C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50482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12" name="Line 1856">
            <a:extLst>
              <a:ext uri="{FF2B5EF4-FFF2-40B4-BE49-F238E27FC236}">
                <a16:creationId xmlns:a16="http://schemas.microsoft.com/office/drawing/2014/main" id="{3B97EF3E-FA43-43D7-ACC7-18BF372FA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50863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13" name="Line 1857">
            <a:extLst>
              <a:ext uri="{FF2B5EF4-FFF2-40B4-BE49-F238E27FC236}">
                <a16:creationId xmlns:a16="http://schemas.microsoft.com/office/drawing/2014/main" id="{BF8AB9E3-B52F-4946-9452-6653CDC3D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51244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14" name="Line 1858">
            <a:extLst>
              <a:ext uri="{FF2B5EF4-FFF2-40B4-BE49-F238E27FC236}">
                <a16:creationId xmlns:a16="http://schemas.microsoft.com/office/drawing/2014/main" id="{B6C2B0B1-8BFF-484C-B61A-E707BB19E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51625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15" name="Line 1859">
            <a:extLst>
              <a:ext uri="{FF2B5EF4-FFF2-40B4-BE49-F238E27FC236}">
                <a16:creationId xmlns:a16="http://schemas.microsoft.com/office/drawing/2014/main" id="{DCAFC000-5DAE-4084-A69F-DF38E5E57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52895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16" name="Line 1860">
            <a:extLst>
              <a:ext uri="{FF2B5EF4-FFF2-40B4-BE49-F238E27FC236}">
                <a16:creationId xmlns:a16="http://schemas.microsoft.com/office/drawing/2014/main" id="{C6601E03-5DE3-4729-8F67-C89AD34A7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53276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17" name="Line 1861">
            <a:extLst>
              <a:ext uri="{FF2B5EF4-FFF2-40B4-BE49-F238E27FC236}">
                <a16:creationId xmlns:a16="http://schemas.microsoft.com/office/drawing/2014/main" id="{88FC5ED0-4390-4033-A11E-F039888B4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53657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18" name="Line 1862">
            <a:extLst>
              <a:ext uri="{FF2B5EF4-FFF2-40B4-BE49-F238E27FC236}">
                <a16:creationId xmlns:a16="http://schemas.microsoft.com/office/drawing/2014/main" id="{6944E215-B329-4F53-8BD5-1AE9ED8877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54038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19" name="Line 1863">
            <a:extLst>
              <a:ext uri="{FF2B5EF4-FFF2-40B4-BE49-F238E27FC236}">
                <a16:creationId xmlns:a16="http://schemas.microsoft.com/office/drawing/2014/main" id="{A2CA8EF1-DCFA-4677-BDE4-CEE938E69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54419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20" name="Line 1864">
            <a:extLst>
              <a:ext uri="{FF2B5EF4-FFF2-40B4-BE49-F238E27FC236}">
                <a16:creationId xmlns:a16="http://schemas.microsoft.com/office/drawing/2014/main" id="{AF85116C-E8D0-4BA1-A332-2BA8FC6B9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54800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21" name="Line 1865">
            <a:extLst>
              <a:ext uri="{FF2B5EF4-FFF2-40B4-BE49-F238E27FC236}">
                <a16:creationId xmlns:a16="http://schemas.microsoft.com/office/drawing/2014/main" id="{D44EA92B-1BA8-47CE-96BC-5C96232FF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55181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22" name="Line 1866">
            <a:extLst>
              <a:ext uri="{FF2B5EF4-FFF2-40B4-BE49-F238E27FC236}">
                <a16:creationId xmlns:a16="http://schemas.microsoft.com/office/drawing/2014/main" id="{996B26C4-59BA-4A53-80C6-3912C0E44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5556250"/>
            <a:ext cx="800100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23" name="Line 1867">
            <a:extLst>
              <a:ext uri="{FF2B5EF4-FFF2-40B4-BE49-F238E27FC236}">
                <a16:creationId xmlns:a16="http://schemas.microsoft.com/office/drawing/2014/main" id="{B10335A8-99DE-47DD-83BD-3FFD05F7A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56816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24" name="Line 1868">
            <a:extLst>
              <a:ext uri="{FF2B5EF4-FFF2-40B4-BE49-F238E27FC236}">
                <a16:creationId xmlns:a16="http://schemas.microsoft.com/office/drawing/2014/main" id="{33D8EF26-82BC-4129-8E8C-30B12B21A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5863" y="57197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25" name="Line 1869">
            <a:extLst>
              <a:ext uri="{FF2B5EF4-FFF2-40B4-BE49-F238E27FC236}">
                <a16:creationId xmlns:a16="http://schemas.microsoft.com/office/drawing/2014/main" id="{A97B41F4-E9D5-460D-88B8-05A3E316D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57578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26" name="Line 1870">
            <a:extLst>
              <a:ext uri="{FF2B5EF4-FFF2-40B4-BE49-F238E27FC236}">
                <a16:creationId xmlns:a16="http://schemas.microsoft.com/office/drawing/2014/main" id="{98292544-B96C-454F-8454-5E3CC6DD4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5863" y="57959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27" name="Line 1871">
            <a:extLst>
              <a:ext uri="{FF2B5EF4-FFF2-40B4-BE49-F238E27FC236}">
                <a16:creationId xmlns:a16="http://schemas.microsoft.com/office/drawing/2014/main" id="{6930DE2C-E262-4D78-99B7-4907391D2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58340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28" name="Line 1872">
            <a:extLst>
              <a:ext uri="{FF2B5EF4-FFF2-40B4-BE49-F238E27FC236}">
                <a16:creationId xmlns:a16="http://schemas.microsoft.com/office/drawing/2014/main" id="{FF04DA92-CE27-4B27-AB69-A655C65CA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58721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29" name="Line 1873">
            <a:extLst>
              <a:ext uri="{FF2B5EF4-FFF2-40B4-BE49-F238E27FC236}">
                <a16:creationId xmlns:a16="http://schemas.microsoft.com/office/drawing/2014/main" id="{8D76F37A-1FDD-4AA4-816B-DEFF1A78F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59102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30" name="Line 1874">
            <a:extLst>
              <a:ext uri="{FF2B5EF4-FFF2-40B4-BE49-F238E27FC236}">
                <a16:creationId xmlns:a16="http://schemas.microsoft.com/office/drawing/2014/main" id="{ED5DBE34-E64C-446F-81A5-6EDD10032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59483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31" name="Line 1875">
            <a:extLst>
              <a:ext uri="{FF2B5EF4-FFF2-40B4-BE49-F238E27FC236}">
                <a16:creationId xmlns:a16="http://schemas.microsoft.com/office/drawing/2014/main" id="{59753513-0401-42BC-904B-C60AE6E42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60753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32" name="Line 1876">
            <a:extLst>
              <a:ext uri="{FF2B5EF4-FFF2-40B4-BE49-F238E27FC236}">
                <a16:creationId xmlns:a16="http://schemas.microsoft.com/office/drawing/2014/main" id="{C15FC104-2FFB-4304-BE4D-8F7C19AE6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61134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33" name="Line 1877">
            <a:extLst>
              <a:ext uri="{FF2B5EF4-FFF2-40B4-BE49-F238E27FC236}">
                <a16:creationId xmlns:a16="http://schemas.microsoft.com/office/drawing/2014/main" id="{E0B101BA-9B87-4960-9956-FE9304852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61515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34" name="Line 1878">
            <a:extLst>
              <a:ext uri="{FF2B5EF4-FFF2-40B4-BE49-F238E27FC236}">
                <a16:creationId xmlns:a16="http://schemas.microsoft.com/office/drawing/2014/main" id="{1F173940-2E08-4B32-BF5B-6E22542AB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61896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35" name="Line 1879">
            <a:extLst>
              <a:ext uri="{FF2B5EF4-FFF2-40B4-BE49-F238E27FC236}">
                <a16:creationId xmlns:a16="http://schemas.microsoft.com/office/drawing/2014/main" id="{7874B872-A6F1-43A1-909B-CF609C2E4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62277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36" name="Line 1880">
            <a:extLst>
              <a:ext uri="{FF2B5EF4-FFF2-40B4-BE49-F238E27FC236}">
                <a16:creationId xmlns:a16="http://schemas.microsoft.com/office/drawing/2014/main" id="{F283F252-4F92-400C-9CB2-0526AA055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62658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37" name="Line 1881">
            <a:extLst>
              <a:ext uri="{FF2B5EF4-FFF2-40B4-BE49-F238E27FC236}">
                <a16:creationId xmlns:a16="http://schemas.microsoft.com/office/drawing/2014/main" id="{F04F84B7-50DC-4B33-9562-F5B88A53B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63039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38" name="Line 1882">
            <a:extLst>
              <a:ext uri="{FF2B5EF4-FFF2-40B4-BE49-F238E27FC236}">
                <a16:creationId xmlns:a16="http://schemas.microsoft.com/office/drawing/2014/main" id="{61B65B97-B141-4552-80D4-E98BAD107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6342063"/>
            <a:ext cx="8001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39" name="Rectangle 1883">
            <a:extLst>
              <a:ext uri="{FF2B5EF4-FFF2-40B4-BE49-F238E27FC236}">
                <a16:creationId xmlns:a16="http://schemas.microsoft.com/office/drawing/2014/main" id="{3FAB3176-0D81-448C-9DEF-4B7F10AF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162300"/>
            <a:ext cx="546100" cy="33147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40" name="Rectangle 1884">
            <a:extLst>
              <a:ext uri="{FF2B5EF4-FFF2-40B4-BE49-F238E27FC236}">
                <a16:creationId xmlns:a16="http://schemas.microsoft.com/office/drawing/2014/main" id="{FECC4306-C8FF-4888-8A31-04758079F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3162300"/>
            <a:ext cx="546100" cy="33147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41" name="Rectangle 1885">
            <a:extLst>
              <a:ext uri="{FF2B5EF4-FFF2-40B4-BE49-F238E27FC236}">
                <a16:creationId xmlns:a16="http://schemas.microsoft.com/office/drawing/2014/main" id="{677CA527-A1BD-4BF3-8691-E00B989B7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3162300"/>
            <a:ext cx="546100" cy="33147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43" name="Text Box 1887">
            <a:extLst>
              <a:ext uri="{FF2B5EF4-FFF2-40B4-BE49-F238E27FC236}">
                <a16:creationId xmlns:a16="http://schemas.microsoft.com/office/drawing/2014/main" id="{72BF2ACD-C674-49E8-8D9F-FEE3F8297E7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9057" y="4655343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2D fiber ribbon cable</a:t>
            </a:r>
          </a:p>
        </p:txBody>
      </p:sp>
      <p:sp>
        <p:nvSpPr>
          <p:cNvPr id="72544" name="Text Box 1888">
            <a:extLst>
              <a:ext uri="{FF2B5EF4-FFF2-40B4-BE49-F238E27FC236}">
                <a16:creationId xmlns:a16="http://schemas.microsoft.com/office/drawing/2014/main" id="{E5220217-C752-45DA-ADD4-AD4C9754347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784057" y="4655343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2D fiber ribbon cable</a:t>
            </a:r>
          </a:p>
        </p:txBody>
      </p:sp>
      <p:sp>
        <p:nvSpPr>
          <p:cNvPr id="72545" name="Rectangle 1889">
            <a:extLst>
              <a:ext uri="{FF2B5EF4-FFF2-40B4-BE49-F238E27FC236}">
                <a16:creationId xmlns:a16="http://schemas.microsoft.com/office/drawing/2014/main" id="{D662D978-9F35-463D-A5B1-B7677973B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657600"/>
            <a:ext cx="381000" cy="2362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46" name="Rectangle 1890">
            <a:extLst>
              <a:ext uri="{FF2B5EF4-FFF2-40B4-BE49-F238E27FC236}">
                <a16:creationId xmlns:a16="http://schemas.microsoft.com/office/drawing/2014/main" id="{1A8382A4-3C9E-4862-8F9C-D63C99DC9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657600"/>
            <a:ext cx="381000" cy="2362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65" name="Picture 33">
            <a:extLst>
              <a:ext uri="{FF2B5EF4-FFF2-40B4-BE49-F238E27FC236}">
                <a16:creationId xmlns:a16="http://schemas.microsoft.com/office/drawing/2014/main" id="{13D049E4-93A3-44E5-AA1F-974FADE7C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4191000"/>
            <a:ext cx="26003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>
            <a:extLst>
              <a:ext uri="{FF2B5EF4-FFF2-40B4-BE49-F238E27FC236}">
                <a16:creationId xmlns:a16="http://schemas.microsoft.com/office/drawing/2014/main" id="{D5330462-AB7B-4D06-8F95-745D9CA70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OE-MCM Interconnect Topology</a:t>
            </a:r>
          </a:p>
        </p:txBody>
      </p:sp>
      <p:sp>
        <p:nvSpPr>
          <p:cNvPr id="44046" name="Text Box 14">
            <a:extLst>
              <a:ext uri="{FF2B5EF4-FFF2-40B4-BE49-F238E27FC236}">
                <a16:creationId xmlns:a16="http://schemas.microsoft.com/office/drawing/2014/main" id="{865C3975-D2F9-4AAC-ACED-A506EC3C8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4056" name="Object 24">
            <a:extLst>
              <a:ext uri="{FF2B5EF4-FFF2-40B4-BE49-F238E27FC236}">
                <a16:creationId xmlns:a16="http://schemas.microsoft.com/office/drawing/2014/main" id="{4F4EB30D-0F68-4762-8BA2-F448136209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995738"/>
          <a:ext cx="2819400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886200" imgH="3524400" progId="Word.Picture.8">
                  <p:embed/>
                </p:oleObj>
              </mc:Choice>
              <mc:Fallback>
                <p:oleObj name="Picture" r:id="rId3" imgW="3886200" imgH="3524400" progId="Word.Pictur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95738"/>
                        <a:ext cx="2819400" cy="2557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57" name="Picture 25">
            <a:extLst>
              <a:ext uri="{FF2B5EF4-FFF2-40B4-BE49-F238E27FC236}">
                <a16:creationId xmlns:a16="http://schemas.microsoft.com/office/drawing/2014/main" id="{60B9AC9C-5D83-4CD7-8EDE-546F3D60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58" name="Picture 26">
            <a:extLst>
              <a:ext uri="{FF2B5EF4-FFF2-40B4-BE49-F238E27FC236}">
                <a16:creationId xmlns:a16="http://schemas.microsoft.com/office/drawing/2014/main" id="{23380914-EAD3-4283-B8D7-324A9913EF4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219200"/>
            <a:ext cx="220980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63" name="Line 31">
            <a:extLst>
              <a:ext uri="{FF2B5EF4-FFF2-40B4-BE49-F238E27FC236}">
                <a16:creationId xmlns:a16="http://schemas.microsoft.com/office/drawing/2014/main" id="{EC8A1666-93BE-4FBA-A7A5-933651090F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49825" y="5864225"/>
            <a:ext cx="327025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32">
            <a:extLst>
              <a:ext uri="{FF2B5EF4-FFF2-40B4-BE49-F238E27FC236}">
                <a16:creationId xmlns:a16="http://schemas.microsoft.com/office/drawing/2014/main" id="{43590338-9AB1-4764-969A-15CC41184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2750" y="5567363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66" name="Picture 34">
            <a:extLst>
              <a:ext uri="{FF2B5EF4-FFF2-40B4-BE49-F238E27FC236}">
                <a16:creationId xmlns:a16="http://schemas.microsoft.com/office/drawing/2014/main" id="{DCDF95AE-E0AA-4D2D-A2D6-C9202B7A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81475"/>
            <a:ext cx="23431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7" name="Line 35">
            <a:extLst>
              <a:ext uri="{FF2B5EF4-FFF2-40B4-BE49-F238E27FC236}">
                <a16:creationId xmlns:a16="http://schemas.microsoft.com/office/drawing/2014/main" id="{2597297F-EE62-4821-B951-52A41B5E1A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6700" y="5291138"/>
            <a:ext cx="252413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Line 36">
            <a:extLst>
              <a:ext uri="{FF2B5EF4-FFF2-40B4-BE49-F238E27FC236}">
                <a16:creationId xmlns:a16="http://schemas.microsoft.com/office/drawing/2014/main" id="{FF55457A-9EF8-415C-8993-A39B82297B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56600" y="5192713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0" name="Text Box 38">
            <a:extLst>
              <a:ext uri="{FF2B5EF4-FFF2-40B4-BE49-F238E27FC236}">
                <a16:creationId xmlns:a16="http://schemas.microsoft.com/office/drawing/2014/main" id="{F06EDC78-502F-46AC-BC22-6B05C12F7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876675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1</a:t>
            </a:r>
          </a:p>
        </p:txBody>
      </p:sp>
      <p:sp>
        <p:nvSpPr>
          <p:cNvPr id="44071" name="Line 39">
            <a:extLst>
              <a:ext uri="{FF2B5EF4-FFF2-40B4-BE49-F238E27FC236}">
                <a16:creationId xmlns:a16="http://schemas.microsoft.com/office/drawing/2014/main" id="{2FDA8464-9D08-4300-BCE7-92A4CE6C93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4181475"/>
            <a:ext cx="2286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2" name="Text Box 40">
            <a:extLst>
              <a:ext uri="{FF2B5EF4-FFF2-40B4-BE49-F238E27FC236}">
                <a16:creationId xmlns:a16="http://schemas.microsoft.com/office/drawing/2014/main" id="{9BAEE358-771E-48C3-85E9-BD9D3D40F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267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2</a:t>
            </a:r>
          </a:p>
        </p:txBody>
      </p:sp>
      <p:sp>
        <p:nvSpPr>
          <p:cNvPr id="44073" name="Line 41">
            <a:extLst>
              <a:ext uri="{FF2B5EF4-FFF2-40B4-BE49-F238E27FC236}">
                <a16:creationId xmlns:a16="http://schemas.microsoft.com/office/drawing/2014/main" id="{15AF480A-6B9B-4A0F-A7A8-92F175FDB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572000"/>
            <a:ext cx="3810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42">
            <a:extLst>
              <a:ext uri="{FF2B5EF4-FFF2-40B4-BE49-F238E27FC236}">
                <a16:creationId xmlns:a16="http://schemas.microsoft.com/office/drawing/2014/main" id="{663C8F66-08E1-4CEC-A485-63A886F29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105275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5" name="Text Box 43">
            <a:extLst>
              <a:ext uri="{FF2B5EF4-FFF2-40B4-BE49-F238E27FC236}">
                <a16:creationId xmlns:a16="http://schemas.microsoft.com/office/drawing/2014/main" id="{309D9F96-6DB2-4C1C-A901-785320DE1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00475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3</a:t>
            </a:r>
          </a:p>
        </p:txBody>
      </p:sp>
      <p:sp>
        <p:nvSpPr>
          <p:cNvPr id="44076" name="Text Box 44">
            <a:extLst>
              <a:ext uri="{FF2B5EF4-FFF2-40B4-BE49-F238E27FC236}">
                <a16:creationId xmlns:a16="http://schemas.microsoft.com/office/drawing/2014/main" id="{69CE7570-D044-45AE-AE7E-094E1A6AC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48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1</a:t>
            </a:r>
          </a:p>
        </p:txBody>
      </p:sp>
      <p:sp>
        <p:nvSpPr>
          <p:cNvPr id="44077" name="Line 45">
            <a:extLst>
              <a:ext uri="{FF2B5EF4-FFF2-40B4-BE49-F238E27FC236}">
                <a16:creationId xmlns:a16="http://schemas.microsoft.com/office/drawing/2014/main" id="{8D112C66-44CB-4F74-A759-45C09567E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4419600"/>
            <a:ext cx="381000" cy="1066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8" name="Text Box 46">
            <a:extLst>
              <a:ext uri="{FF2B5EF4-FFF2-40B4-BE49-F238E27FC236}">
                <a16:creationId xmlns:a16="http://schemas.microsoft.com/office/drawing/2014/main" id="{45688631-62F7-431F-AF1E-C6484E70E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624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2</a:t>
            </a:r>
          </a:p>
        </p:txBody>
      </p:sp>
      <p:sp>
        <p:nvSpPr>
          <p:cNvPr id="44079" name="Line 47">
            <a:extLst>
              <a:ext uri="{FF2B5EF4-FFF2-40B4-BE49-F238E27FC236}">
                <a16:creationId xmlns:a16="http://schemas.microsoft.com/office/drawing/2014/main" id="{99675387-C72E-48CD-ABAD-0CA6C9837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267200"/>
            <a:ext cx="22860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0" name="Line 48">
            <a:extLst>
              <a:ext uri="{FF2B5EF4-FFF2-40B4-BE49-F238E27FC236}">
                <a16:creationId xmlns:a16="http://schemas.microsoft.com/office/drawing/2014/main" id="{4A8E2CF1-726B-48F7-B9AE-B491B657C7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6172200"/>
            <a:ext cx="609600" cy="228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Text Box 49">
            <a:extLst>
              <a:ext uri="{FF2B5EF4-FFF2-40B4-BE49-F238E27FC236}">
                <a16:creationId xmlns:a16="http://schemas.microsoft.com/office/drawing/2014/main" id="{5B6244DB-D2AC-4E06-8B8C-E3E13899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84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3</a:t>
            </a:r>
          </a:p>
        </p:txBody>
      </p:sp>
      <p:sp>
        <p:nvSpPr>
          <p:cNvPr id="44082" name="Line 50">
            <a:extLst>
              <a:ext uri="{FF2B5EF4-FFF2-40B4-BE49-F238E27FC236}">
                <a16:creationId xmlns:a16="http://schemas.microsoft.com/office/drawing/2014/main" id="{C808FCF7-876B-4600-BF93-081778CCF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86200"/>
            <a:ext cx="0" cy="2971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3" name="Text Box 51">
            <a:extLst>
              <a:ext uri="{FF2B5EF4-FFF2-40B4-BE49-F238E27FC236}">
                <a16:creationId xmlns:a16="http://schemas.microsoft.com/office/drawing/2014/main" id="{44A49884-DE89-45B1-9CE5-8113F5B3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57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IN</a:t>
            </a:r>
          </a:p>
        </p:txBody>
      </p:sp>
      <p:sp>
        <p:nvSpPr>
          <p:cNvPr id="44084" name="Line 52">
            <a:extLst>
              <a:ext uri="{FF2B5EF4-FFF2-40B4-BE49-F238E27FC236}">
                <a16:creationId xmlns:a16="http://schemas.microsoft.com/office/drawing/2014/main" id="{8B10169E-3963-4ED5-B833-9062913185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3886200"/>
            <a:ext cx="2286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5" name="Text Box 53">
            <a:extLst>
              <a:ext uri="{FF2B5EF4-FFF2-40B4-BE49-F238E27FC236}">
                <a16:creationId xmlns:a16="http://schemas.microsoft.com/office/drawing/2014/main" id="{7BC79738-DF99-4592-AB4D-0442B95A7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OUT</a:t>
            </a:r>
          </a:p>
        </p:txBody>
      </p:sp>
      <p:sp>
        <p:nvSpPr>
          <p:cNvPr id="44086" name="Line 54">
            <a:extLst>
              <a:ext uri="{FF2B5EF4-FFF2-40B4-BE49-F238E27FC236}">
                <a16:creationId xmlns:a16="http://schemas.microsoft.com/office/drawing/2014/main" id="{A2DB7849-21CD-4BCE-A32E-625308DC95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2286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87" name="Picture 55">
            <a:extLst>
              <a:ext uri="{FF2B5EF4-FFF2-40B4-BE49-F238E27FC236}">
                <a16:creationId xmlns:a16="http://schemas.microsoft.com/office/drawing/2014/main" id="{AEA9E192-7AC3-4C3F-B66F-C605C827E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5908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50" name="Object 122">
            <a:extLst>
              <a:ext uri="{FF2B5EF4-FFF2-40B4-BE49-F238E27FC236}">
                <a16:creationId xmlns:a16="http://schemas.microsoft.com/office/drawing/2014/main" id="{F74580C8-4CA0-4925-995C-3054E9222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524000"/>
          <a:ext cx="41433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209524" imgH="3600000" progId="Paint.Picture">
                  <p:embed/>
                </p:oleObj>
              </mc:Choice>
              <mc:Fallback>
                <p:oleObj name="Bitmap Image" r:id="rId2" imgW="3209524" imgH="3600000" progId="Paint.Picture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24000"/>
                        <a:ext cx="414337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2">
            <a:extLst>
              <a:ext uri="{FF2B5EF4-FFF2-40B4-BE49-F238E27FC236}">
                <a16:creationId xmlns:a16="http://schemas.microsoft.com/office/drawing/2014/main" id="{BC986DA8-8424-42E1-91B6-1A5A79377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OE-MCM Fabrication and Bonding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B4F58F0-AF32-4EF2-B446-0D9A087571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/>
              <a:t>Digital/analog on CMOS chip</a:t>
            </a:r>
          </a:p>
          <a:p>
            <a:r>
              <a:rPr lang="en-US" altLang="en-US" sz="2000"/>
              <a:t>Flip-chip bond OE chips to CMOS die</a:t>
            </a:r>
          </a:p>
          <a:p>
            <a:r>
              <a:rPr lang="en-US" altLang="en-US" sz="2000"/>
              <a:t>Epoxy assembled elements to sides of image guide glass</a:t>
            </a:r>
          </a:p>
          <a:p>
            <a:r>
              <a:rPr lang="en-US" altLang="en-US" sz="2000"/>
              <a:t>Bump-bond CMOS chips to PCB (supplies, electronic I/O)</a:t>
            </a: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21C85B28-6AB3-4FD5-AE4E-7C3A157D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3" name="Rectangle 15">
            <a:extLst>
              <a:ext uri="{FF2B5EF4-FFF2-40B4-BE49-F238E27FC236}">
                <a16:creationId xmlns:a16="http://schemas.microsoft.com/office/drawing/2014/main" id="{FEC2CD08-308F-42F0-9707-4FFBD2572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5" name="Rectangle 17">
            <a:extLst>
              <a:ext uri="{FF2B5EF4-FFF2-40B4-BE49-F238E27FC236}">
                <a16:creationId xmlns:a16="http://schemas.microsoft.com/office/drawing/2014/main" id="{7755625A-44B7-4A98-8AE4-76643C40E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40" name="Line 112">
            <a:extLst>
              <a:ext uri="{FF2B5EF4-FFF2-40B4-BE49-F238E27FC236}">
                <a16:creationId xmlns:a16="http://schemas.microsoft.com/office/drawing/2014/main" id="{A6AAACEA-E7E5-41F4-8B67-B9FA3B02D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905000"/>
            <a:ext cx="24384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1" name="Line 113">
            <a:extLst>
              <a:ext uri="{FF2B5EF4-FFF2-40B4-BE49-F238E27FC236}">
                <a16:creationId xmlns:a16="http://schemas.microsoft.com/office/drawing/2014/main" id="{7D323725-BE06-4CA1-8D04-8D055B7F0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14600"/>
            <a:ext cx="12954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6" name="Text Box 118">
            <a:extLst>
              <a:ext uri="{FF2B5EF4-FFF2-40B4-BE49-F238E27FC236}">
                <a16:creationId xmlns:a16="http://schemas.microsoft.com/office/drawing/2014/main" id="{B3A545E7-694A-476F-8A8D-F14B63F4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1722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MCM cross section</a:t>
            </a:r>
          </a:p>
        </p:txBody>
      </p:sp>
      <p:sp>
        <p:nvSpPr>
          <p:cNvPr id="22647" name="Text Box 119">
            <a:extLst>
              <a:ext uri="{FF2B5EF4-FFF2-40B4-BE49-F238E27FC236}">
                <a16:creationId xmlns:a16="http://schemas.microsoft.com/office/drawing/2014/main" id="{FFEC19EE-F7F9-4A51-8BC2-48FDA45B9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324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8x8 channel array</a:t>
            </a:r>
          </a:p>
        </p:txBody>
      </p:sp>
      <p:sp>
        <p:nvSpPr>
          <p:cNvPr id="22648" name="Line 120">
            <a:extLst>
              <a:ext uri="{FF2B5EF4-FFF2-40B4-BE49-F238E27FC236}">
                <a16:creationId xmlns:a16="http://schemas.microsoft.com/office/drawing/2014/main" id="{A074C17A-1EA4-41F9-B1E7-C24D1B8009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486400"/>
            <a:ext cx="13716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651" name="Picture 123">
            <a:extLst>
              <a:ext uri="{FF2B5EF4-FFF2-40B4-BE49-F238E27FC236}">
                <a16:creationId xmlns:a16="http://schemas.microsoft.com/office/drawing/2014/main" id="{FB2E7CF5-E8D8-4A1D-AC58-4A3B7BA3C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7838"/>
            <a:ext cx="2057400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52" name="Text Box 124">
            <a:extLst>
              <a:ext uri="{FF2B5EF4-FFF2-40B4-BE49-F238E27FC236}">
                <a16:creationId xmlns:a16="http://schemas.microsoft.com/office/drawing/2014/main" id="{2305C7B6-A423-4087-8B29-47CE11522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62688"/>
            <a:ext cx="3276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Assembled “switch chip”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23AEE82-D1E7-41D8-B282-C4C5A088C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 Element Fabrication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A176562-2D86-49A9-B9A8-8086ADB34F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530725"/>
          </a:xfrm>
        </p:spPr>
        <p:txBody>
          <a:bodyPr/>
          <a:lstStyle/>
          <a:p>
            <a:r>
              <a:rPr lang="en-US" altLang="en-US" sz="2000"/>
              <a:t>CMOS chip has optically transparent substrate</a:t>
            </a:r>
          </a:p>
          <a:p>
            <a:r>
              <a:rPr lang="en-US" altLang="en-US" sz="2000"/>
              <a:t>Peregrine Semiconductor UTSi process</a:t>
            </a:r>
          </a:p>
          <a:p>
            <a:r>
              <a:rPr lang="en-US" altLang="en-US" sz="2000"/>
              <a:t>VCSELs and detector arrays FC bonded to top surface</a:t>
            </a:r>
          </a:p>
          <a:p>
            <a:r>
              <a:rPr lang="en-US" altLang="en-US" sz="2000"/>
              <a:t>Metal alignment marks on die</a:t>
            </a:r>
            <a:endParaRPr lang="en-US" altLang="en-US" sz="2200"/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9A7D884A-E49A-4F7A-9045-4E9A500FA5C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505200"/>
            <a:ext cx="2895600" cy="2335213"/>
          </a:xfrm>
          <a:noFill/>
          <a:ln/>
        </p:spPr>
      </p:pic>
      <p:sp>
        <p:nvSpPr>
          <p:cNvPr id="60424" name="Text Box 8">
            <a:extLst>
              <a:ext uri="{FF2B5EF4-FFF2-40B4-BE49-F238E27FC236}">
                <a16:creationId xmlns:a16="http://schemas.microsoft.com/office/drawing/2014/main" id="{348E5D49-3FE9-4356-9A4F-B7F8160FD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7338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Area pads</a:t>
            </a:r>
          </a:p>
        </p:txBody>
      </p:sp>
      <p:sp>
        <p:nvSpPr>
          <p:cNvPr id="60425" name="Line 9">
            <a:extLst>
              <a:ext uri="{FF2B5EF4-FFF2-40B4-BE49-F238E27FC236}">
                <a16:creationId xmlns:a16="http://schemas.microsoft.com/office/drawing/2014/main" id="{B4920BE3-CD1E-49C2-8520-BA551D048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038600"/>
            <a:ext cx="1447800" cy="609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0">
            <a:extLst>
              <a:ext uri="{FF2B5EF4-FFF2-40B4-BE49-F238E27FC236}">
                <a16:creationId xmlns:a16="http://schemas.microsoft.com/office/drawing/2014/main" id="{3BF5440B-A542-4FF0-B0B0-6F0E9F336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038600"/>
            <a:ext cx="2209800" cy="609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84FEC094-FBBF-4F36-8CB5-563EACEF4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578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Window</a:t>
            </a:r>
          </a:p>
        </p:txBody>
      </p:sp>
      <p:sp>
        <p:nvSpPr>
          <p:cNvPr id="60428" name="Line 12">
            <a:extLst>
              <a:ext uri="{FF2B5EF4-FFF2-40B4-BE49-F238E27FC236}">
                <a16:creationId xmlns:a16="http://schemas.microsoft.com/office/drawing/2014/main" id="{A6BBA6C6-4ECB-4084-A73F-C48CDD6E31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4724400"/>
            <a:ext cx="1752600" cy="685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9DCF3565-1C4B-4A29-A670-60C14A89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867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VCSEL site</a:t>
            </a:r>
          </a:p>
        </p:txBody>
      </p:sp>
      <p:pic>
        <p:nvPicPr>
          <p:cNvPr id="60431" name="Picture 15">
            <a:extLst>
              <a:ext uri="{FF2B5EF4-FFF2-40B4-BE49-F238E27FC236}">
                <a16:creationId xmlns:a16="http://schemas.microsoft.com/office/drawing/2014/main" id="{FBF3D20B-50DE-4205-B74F-15BFED4E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15240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0433" name="Object 17">
            <a:extLst>
              <a:ext uri="{FF2B5EF4-FFF2-40B4-BE49-F238E27FC236}">
                <a16:creationId xmlns:a16="http://schemas.microsoft.com/office/drawing/2014/main" id="{2EE68A09-495A-4575-92BD-EDAD07E039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914400"/>
          <a:ext cx="3200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9752381" imgH="7314286" progId="MSPhotoEd.3">
                  <p:embed/>
                </p:oleObj>
              </mc:Choice>
              <mc:Fallback>
                <p:oleObj name="Photo Editor Photo" r:id="rId4" imgW="9752381" imgH="7314286" progId="MSPhotoEd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14400"/>
                        <a:ext cx="3200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4" name="Text Box 18">
            <a:extLst>
              <a:ext uri="{FF2B5EF4-FFF2-40B4-BE49-F238E27FC236}">
                <a16:creationId xmlns:a16="http://schemas.microsoft.com/office/drawing/2014/main" id="{84981F64-A4EC-4331-8E6E-77DE6348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198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Passive alignment mark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568670C-7F32-4F73-8C4D-3E2D0E289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Receiver/VCSEL arrays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43207048-172E-4B9F-B9DE-98A09F4E2CC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25000" r="23438" b="25000"/>
          <a:stretch>
            <a:fillRect/>
          </a:stretch>
        </p:blipFill>
        <p:spPr>
          <a:xfrm>
            <a:off x="381000" y="1952625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79542834-20FC-4B0D-B8CC-9D056380B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00625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Bottom view of chip showing detectors</a:t>
            </a: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5F843262-0195-4483-BB6C-2AF65CFFD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962525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Bottom view of chip showing VCSEL array</a:t>
            </a:r>
          </a:p>
        </p:txBody>
      </p:sp>
      <p:pic>
        <p:nvPicPr>
          <p:cNvPr id="26642" name="Picture 18">
            <a:extLst>
              <a:ext uri="{FF2B5EF4-FFF2-40B4-BE49-F238E27FC236}">
                <a16:creationId xmlns:a16="http://schemas.microsoft.com/office/drawing/2014/main" id="{2A8E0F8B-67DF-4723-860A-E822C115383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52625"/>
            <a:ext cx="4038600" cy="3027363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A9C0D09-532D-4FA6-8789-A5F35C5F8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Switch Chip Layout and Floorplan</a:t>
            </a:r>
          </a:p>
        </p:txBody>
      </p:sp>
      <p:graphicFrame>
        <p:nvGraphicFramePr>
          <p:cNvPr id="34820" name="Object 4">
            <a:extLst>
              <a:ext uri="{FF2B5EF4-FFF2-40B4-BE49-F238E27FC236}">
                <a16:creationId xmlns:a16="http://schemas.microsoft.com/office/drawing/2014/main" id="{6C0A911F-4C35-4FAD-A978-924AD0E556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828800"/>
          <a:ext cx="5791200" cy="435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038095" imgH="7361905" progId="Paint.Picture">
                  <p:embed/>
                </p:oleObj>
              </mc:Choice>
              <mc:Fallback>
                <p:oleObj name="Bitmap Image" r:id="rId2" imgW="10038095" imgH="736190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0"/>
                        <a:ext cx="5791200" cy="4357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6">
            <a:extLst>
              <a:ext uri="{FF2B5EF4-FFF2-40B4-BE49-F238E27FC236}">
                <a16:creationId xmlns:a16="http://schemas.microsoft.com/office/drawing/2014/main" id="{DFE0244E-64DD-4363-AECC-096DE75C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21665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Chip layout</a:t>
            </a:r>
          </a:p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4 x 5.5 mm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F17E4C64-2AF5-462E-B0A5-B51066CC9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Receiver section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2E3385AF-1ED5-4672-BE2F-C2C6107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9530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Driver section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F08EF0F6-8C84-49E2-B8E8-5F1D3C9D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066800"/>
            <a:ext cx="1752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Switching logic and switch configuration memory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C344D209-F417-4F06-ABD4-4A78C339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4008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Alignment marks</a:t>
            </a:r>
          </a:p>
        </p:txBody>
      </p:sp>
      <p:sp>
        <p:nvSpPr>
          <p:cNvPr id="34827" name="Line 11">
            <a:extLst>
              <a:ext uri="{FF2B5EF4-FFF2-40B4-BE49-F238E27FC236}">
                <a16:creationId xmlns:a16="http://schemas.microsoft.com/office/drawing/2014/main" id="{6C7F0D35-0308-44B4-B6B3-7970C5849F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5562600"/>
            <a:ext cx="213360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862C569B-C300-4857-AFE2-55FFD3FA4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0"/>
            <a:ext cx="228600" cy="3810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20">
            <a:extLst>
              <a:ext uri="{FF2B5EF4-FFF2-40B4-BE49-F238E27FC236}">
                <a16:creationId xmlns:a16="http://schemas.microsoft.com/office/drawing/2014/main" id="{4BC22B99-29ED-4559-B9EC-5107D15C0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86000"/>
            <a:ext cx="234950" cy="3810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Text Box 21">
            <a:extLst>
              <a:ext uri="{FF2B5EF4-FFF2-40B4-BE49-F238E27FC236}">
                <a16:creationId xmlns:a16="http://schemas.microsoft.com/office/drawing/2014/main" id="{D1D19D1F-B107-488F-A80A-CE163B34C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324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Padframe</a:t>
            </a:r>
          </a:p>
        </p:txBody>
      </p:sp>
      <p:sp>
        <p:nvSpPr>
          <p:cNvPr id="34838" name="Line 22">
            <a:extLst>
              <a:ext uri="{FF2B5EF4-FFF2-40B4-BE49-F238E27FC236}">
                <a16:creationId xmlns:a16="http://schemas.microsoft.com/office/drawing/2014/main" id="{998A8E76-3815-4947-B9E4-165477686B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5638800"/>
            <a:ext cx="457200" cy="685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4A02B54-8549-45BB-B501-549163297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Switch Chip Design</a:t>
            </a: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B5CF3074-3A8D-487A-AD2F-15030DF6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7620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TIA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190CA340-D517-43F0-9C41-47FAC933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8800"/>
            <a:ext cx="76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Power amp</a:t>
            </a:r>
          </a:p>
        </p:txBody>
      </p:sp>
      <p:sp>
        <p:nvSpPr>
          <p:cNvPr id="63495" name="Text Box 7">
            <a:extLst>
              <a:ext uri="{FF2B5EF4-FFF2-40B4-BE49-F238E27FC236}">
                <a16:creationId xmlns:a16="http://schemas.microsoft.com/office/drawing/2014/main" id="{2C759764-8587-4DCD-B43D-B7CD33A19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38400"/>
            <a:ext cx="7620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TIA</a:t>
            </a: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D61AC3D8-6928-4AB3-9DCF-05EB75B5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76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Power amp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4D4671F7-B15C-421D-B6A8-47E5ED057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09950"/>
            <a:ext cx="7620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TIA</a:t>
            </a:r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id="{08FCF095-197B-4085-999F-711C859B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33750"/>
            <a:ext cx="76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Power amp</a:t>
            </a:r>
          </a:p>
        </p:txBody>
      </p:sp>
      <p:sp>
        <p:nvSpPr>
          <p:cNvPr id="63501" name="AutoShape 13">
            <a:extLst>
              <a:ext uri="{FF2B5EF4-FFF2-40B4-BE49-F238E27FC236}">
                <a16:creationId xmlns:a16="http://schemas.microsoft.com/office/drawing/2014/main" id="{D0D78D02-064D-4DEF-B061-BCF03A5EF3E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95800" y="18288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AutoShape 20">
            <a:extLst>
              <a:ext uri="{FF2B5EF4-FFF2-40B4-BE49-F238E27FC236}">
                <a16:creationId xmlns:a16="http://schemas.microsoft.com/office/drawing/2014/main" id="{B9E9F972-DDB3-42F9-9A1C-DD8E7BD670D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95800" y="23622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AutoShape 21">
            <a:extLst>
              <a:ext uri="{FF2B5EF4-FFF2-40B4-BE49-F238E27FC236}">
                <a16:creationId xmlns:a16="http://schemas.microsoft.com/office/drawing/2014/main" id="{A052E740-F0E3-41BD-BBCE-A023A71AF3D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95800" y="28956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AutoShape 22">
            <a:extLst>
              <a:ext uri="{FF2B5EF4-FFF2-40B4-BE49-F238E27FC236}">
                <a16:creationId xmlns:a16="http://schemas.microsoft.com/office/drawing/2014/main" id="{9D5F6411-E923-451E-AC86-20B5F52E2C9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95800" y="34290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AutoShape 23">
            <a:extLst>
              <a:ext uri="{FF2B5EF4-FFF2-40B4-BE49-F238E27FC236}">
                <a16:creationId xmlns:a16="http://schemas.microsoft.com/office/drawing/2014/main" id="{C72853C8-1662-4CF9-BBDA-9D5C8C7DFB8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34000" y="18288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AutoShape 24">
            <a:extLst>
              <a:ext uri="{FF2B5EF4-FFF2-40B4-BE49-F238E27FC236}">
                <a16:creationId xmlns:a16="http://schemas.microsoft.com/office/drawing/2014/main" id="{726E2A74-AFEE-4668-A84E-3BFCC103B19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34000" y="23622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AutoShape 25">
            <a:extLst>
              <a:ext uri="{FF2B5EF4-FFF2-40B4-BE49-F238E27FC236}">
                <a16:creationId xmlns:a16="http://schemas.microsoft.com/office/drawing/2014/main" id="{676F950B-AED0-4568-8452-3B8823F64B9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34000" y="28956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AutoShape 26">
            <a:extLst>
              <a:ext uri="{FF2B5EF4-FFF2-40B4-BE49-F238E27FC236}">
                <a16:creationId xmlns:a16="http://schemas.microsoft.com/office/drawing/2014/main" id="{B6FFD722-3C09-408A-8AE8-F1DC2757692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34000" y="34290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AutoShape 27">
            <a:extLst>
              <a:ext uri="{FF2B5EF4-FFF2-40B4-BE49-F238E27FC236}">
                <a16:creationId xmlns:a16="http://schemas.microsoft.com/office/drawing/2014/main" id="{5C829AAC-044D-4B4F-9DC0-4D3BBB4E679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34200" y="18288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AutoShape 28">
            <a:extLst>
              <a:ext uri="{FF2B5EF4-FFF2-40B4-BE49-F238E27FC236}">
                <a16:creationId xmlns:a16="http://schemas.microsoft.com/office/drawing/2014/main" id="{CF147612-C6E4-420E-8F5F-881E390E93A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34200" y="23622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AutoShape 29">
            <a:extLst>
              <a:ext uri="{FF2B5EF4-FFF2-40B4-BE49-F238E27FC236}">
                <a16:creationId xmlns:a16="http://schemas.microsoft.com/office/drawing/2014/main" id="{0C63A51C-E52D-4034-AB93-8EEC0BAE101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34200" y="28956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AutoShape 30">
            <a:extLst>
              <a:ext uri="{FF2B5EF4-FFF2-40B4-BE49-F238E27FC236}">
                <a16:creationId xmlns:a16="http://schemas.microsoft.com/office/drawing/2014/main" id="{4DE1D605-3030-4360-8697-BE9FBD85DE8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34200" y="34290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AutoShape 31">
            <a:extLst>
              <a:ext uri="{FF2B5EF4-FFF2-40B4-BE49-F238E27FC236}">
                <a16:creationId xmlns:a16="http://schemas.microsoft.com/office/drawing/2014/main" id="{2E9CB497-AED6-4969-B3C5-6D24759135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48175" y="44196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AutoShape 32">
            <a:extLst>
              <a:ext uri="{FF2B5EF4-FFF2-40B4-BE49-F238E27FC236}">
                <a16:creationId xmlns:a16="http://schemas.microsoft.com/office/drawing/2014/main" id="{E01B43A5-506F-4DE0-A8D4-FCB9B28DBC5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48175" y="49530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AutoShape 33">
            <a:extLst>
              <a:ext uri="{FF2B5EF4-FFF2-40B4-BE49-F238E27FC236}">
                <a16:creationId xmlns:a16="http://schemas.microsoft.com/office/drawing/2014/main" id="{9E61C101-10E0-4C7F-B552-B55126337B4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90975" y="4676775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AutoShape 34">
            <a:extLst>
              <a:ext uri="{FF2B5EF4-FFF2-40B4-BE49-F238E27FC236}">
                <a16:creationId xmlns:a16="http://schemas.microsoft.com/office/drawing/2014/main" id="{D989A278-9DCA-4770-BBEE-D93D3EFA109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67400" y="4848225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AutoShape 35">
            <a:extLst>
              <a:ext uri="{FF2B5EF4-FFF2-40B4-BE49-F238E27FC236}">
                <a16:creationId xmlns:a16="http://schemas.microsoft.com/office/drawing/2014/main" id="{BBD31EB9-C50C-42D7-8715-3799B6FC456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67400" y="5381625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AutoShape 36">
            <a:extLst>
              <a:ext uri="{FF2B5EF4-FFF2-40B4-BE49-F238E27FC236}">
                <a16:creationId xmlns:a16="http://schemas.microsoft.com/office/drawing/2014/main" id="{5AC65526-ED5A-414C-8C31-541FB4D779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10200" y="51054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AutoShape 37">
            <a:extLst>
              <a:ext uri="{FF2B5EF4-FFF2-40B4-BE49-F238E27FC236}">
                <a16:creationId xmlns:a16="http://schemas.microsoft.com/office/drawing/2014/main" id="{0C12453A-3F84-48C3-AE66-97EB344F58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48600" y="5686425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AutoShape 38">
            <a:extLst>
              <a:ext uri="{FF2B5EF4-FFF2-40B4-BE49-F238E27FC236}">
                <a16:creationId xmlns:a16="http://schemas.microsoft.com/office/drawing/2014/main" id="{07048B2E-F462-403E-946B-B6102BECCF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48600" y="6219825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AutoShape 39">
            <a:extLst>
              <a:ext uri="{FF2B5EF4-FFF2-40B4-BE49-F238E27FC236}">
                <a16:creationId xmlns:a16="http://schemas.microsoft.com/office/drawing/2014/main" id="{5D241CAA-4159-4422-9AC0-C014AC9ED8C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1400" y="5943600"/>
            <a:ext cx="457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Text Box 40">
            <a:extLst>
              <a:ext uri="{FF2B5EF4-FFF2-40B4-BE49-F238E27FC236}">
                <a16:creationId xmlns:a16="http://schemas.microsoft.com/office/drawing/2014/main" id="{ED7EA707-ACC0-4822-ACBA-0A263F40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648200"/>
            <a:ext cx="838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Driver</a:t>
            </a:r>
          </a:p>
        </p:txBody>
      </p:sp>
      <p:sp>
        <p:nvSpPr>
          <p:cNvPr id="63529" name="Text Box 41">
            <a:extLst>
              <a:ext uri="{FF2B5EF4-FFF2-40B4-BE49-F238E27FC236}">
                <a16:creationId xmlns:a16="http://schemas.microsoft.com/office/drawing/2014/main" id="{3EF3966E-735F-427C-9BD9-34B0ECD9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143500"/>
            <a:ext cx="838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Driver</a:t>
            </a:r>
          </a:p>
        </p:txBody>
      </p:sp>
      <p:sp>
        <p:nvSpPr>
          <p:cNvPr id="63530" name="Text Box 42">
            <a:extLst>
              <a:ext uri="{FF2B5EF4-FFF2-40B4-BE49-F238E27FC236}">
                <a16:creationId xmlns:a16="http://schemas.microsoft.com/office/drawing/2014/main" id="{5CE8ED91-52A9-4A7E-A1E4-33A3061C6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838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Driver</a:t>
            </a:r>
          </a:p>
        </p:txBody>
      </p:sp>
      <p:sp>
        <p:nvSpPr>
          <p:cNvPr id="63531" name="Text Box 43">
            <a:extLst>
              <a:ext uri="{FF2B5EF4-FFF2-40B4-BE49-F238E27FC236}">
                <a16:creationId xmlns:a16="http://schemas.microsoft.com/office/drawing/2014/main" id="{3C9F2912-10DE-4917-8051-99FD6694D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609600" cy="3048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Pads</a:t>
            </a:r>
          </a:p>
        </p:txBody>
      </p:sp>
      <p:sp>
        <p:nvSpPr>
          <p:cNvPr id="63532" name="Text Box 44">
            <a:extLst>
              <a:ext uri="{FF2B5EF4-FFF2-40B4-BE49-F238E27FC236}">
                <a16:creationId xmlns:a16="http://schemas.microsoft.com/office/drawing/2014/main" id="{31B508EA-AA62-401D-9EF0-000BF9684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38400"/>
            <a:ext cx="609600" cy="3048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Pads</a:t>
            </a:r>
          </a:p>
        </p:txBody>
      </p:sp>
      <p:sp>
        <p:nvSpPr>
          <p:cNvPr id="63533" name="Text Box 45">
            <a:extLst>
              <a:ext uri="{FF2B5EF4-FFF2-40B4-BE49-F238E27FC236}">
                <a16:creationId xmlns:a16="http://schemas.microsoft.com/office/drawing/2014/main" id="{1E50681B-B86D-44E3-A5E1-F7AF8CB2C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29000"/>
            <a:ext cx="609600" cy="3048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Pads</a:t>
            </a:r>
          </a:p>
        </p:txBody>
      </p:sp>
      <p:sp>
        <p:nvSpPr>
          <p:cNvPr id="63534" name="Text Box 46">
            <a:extLst>
              <a:ext uri="{FF2B5EF4-FFF2-40B4-BE49-F238E27FC236}">
                <a16:creationId xmlns:a16="http://schemas.microsoft.com/office/drawing/2014/main" id="{E8FFE583-4C4B-48E8-B74B-FE51ADCA1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48200"/>
            <a:ext cx="609600" cy="3048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Pads</a:t>
            </a:r>
          </a:p>
        </p:txBody>
      </p:sp>
      <p:sp>
        <p:nvSpPr>
          <p:cNvPr id="63535" name="Text Box 47">
            <a:extLst>
              <a:ext uri="{FF2B5EF4-FFF2-40B4-BE49-F238E27FC236}">
                <a16:creationId xmlns:a16="http://schemas.microsoft.com/office/drawing/2014/main" id="{B7FCCFC3-6EBB-4752-B372-7ED67B3CF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57800"/>
            <a:ext cx="609600" cy="3048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Pads</a:t>
            </a:r>
          </a:p>
        </p:txBody>
      </p:sp>
      <p:sp>
        <p:nvSpPr>
          <p:cNvPr id="63536" name="Text Box 48">
            <a:extLst>
              <a:ext uri="{FF2B5EF4-FFF2-40B4-BE49-F238E27FC236}">
                <a16:creationId xmlns:a16="http://schemas.microsoft.com/office/drawing/2014/main" id="{82261496-D1FB-480E-8C96-1F83BC492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00750"/>
            <a:ext cx="609600" cy="3048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Pads</a:t>
            </a:r>
          </a:p>
        </p:txBody>
      </p:sp>
      <p:sp>
        <p:nvSpPr>
          <p:cNvPr id="63537" name="Text Box 49">
            <a:extLst>
              <a:ext uri="{FF2B5EF4-FFF2-40B4-BE49-F238E27FC236}">
                <a16:creationId xmlns:a16="http://schemas.microsoft.com/office/drawing/2014/main" id="{704F67C9-E145-478B-85E1-AC8921BE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39" name="Text Box 51">
            <a:extLst>
              <a:ext uri="{FF2B5EF4-FFF2-40B4-BE49-F238E27FC236}">
                <a16:creationId xmlns:a16="http://schemas.microsoft.com/office/drawing/2014/main" id="{0C885D99-C494-4DC5-AAB0-25C8CEA71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668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40" name="Text Box 52">
            <a:extLst>
              <a:ext uri="{FF2B5EF4-FFF2-40B4-BE49-F238E27FC236}">
                <a16:creationId xmlns:a16="http://schemas.microsoft.com/office/drawing/2014/main" id="{FC361D85-56B9-4D75-86BE-35A068259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4478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41" name="Text Box 53">
            <a:extLst>
              <a:ext uri="{FF2B5EF4-FFF2-40B4-BE49-F238E27FC236}">
                <a16:creationId xmlns:a16="http://schemas.microsoft.com/office/drawing/2014/main" id="{AC6196BA-4875-46C4-B24A-F1B5A418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0668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42" name="Text Box 54">
            <a:extLst>
              <a:ext uri="{FF2B5EF4-FFF2-40B4-BE49-F238E27FC236}">
                <a16:creationId xmlns:a16="http://schemas.microsoft.com/office/drawing/2014/main" id="{A14A7BDF-132A-496B-B4F5-8768FA0E7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4478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43" name="Text Box 55">
            <a:extLst>
              <a:ext uri="{FF2B5EF4-FFF2-40B4-BE49-F238E27FC236}">
                <a16:creationId xmlns:a16="http://schemas.microsoft.com/office/drawing/2014/main" id="{15C2DE92-45B6-4F5C-A0DB-A6F470B5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0668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44" name="Text Box 56">
            <a:extLst>
              <a:ext uri="{FF2B5EF4-FFF2-40B4-BE49-F238E27FC236}">
                <a16:creationId xmlns:a16="http://schemas.microsoft.com/office/drawing/2014/main" id="{B4F0FC9F-2640-4E6D-8549-CDBFBCF4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57150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45" name="Text Box 57">
            <a:extLst>
              <a:ext uri="{FF2B5EF4-FFF2-40B4-BE49-F238E27FC236}">
                <a16:creationId xmlns:a16="http://schemas.microsoft.com/office/drawing/2014/main" id="{205911AE-24D3-486D-B422-F1DF3FD25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53340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46" name="Text Box 58">
            <a:extLst>
              <a:ext uri="{FF2B5EF4-FFF2-40B4-BE49-F238E27FC236}">
                <a16:creationId xmlns:a16="http://schemas.microsoft.com/office/drawing/2014/main" id="{06427496-0AB6-4AE6-8122-708F6ED26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64770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47" name="Text Box 59">
            <a:extLst>
              <a:ext uri="{FF2B5EF4-FFF2-40B4-BE49-F238E27FC236}">
                <a16:creationId xmlns:a16="http://schemas.microsoft.com/office/drawing/2014/main" id="{E0A63451-A0A1-462B-816D-0CCE1BC41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60960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48" name="Text Box 60">
            <a:extLst>
              <a:ext uri="{FF2B5EF4-FFF2-40B4-BE49-F238E27FC236}">
                <a16:creationId xmlns:a16="http://schemas.microsoft.com/office/drawing/2014/main" id="{95028FAE-9C80-4B3B-A80D-4B6EDD979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958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49" name="Text Box 61">
            <a:extLst>
              <a:ext uri="{FF2B5EF4-FFF2-40B4-BE49-F238E27FC236}">
                <a16:creationId xmlns:a16="http://schemas.microsoft.com/office/drawing/2014/main" id="{F7450A63-DD4F-4E26-935C-5A1D6D03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1148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50" name="Text Box 62">
            <a:extLst>
              <a:ext uri="{FF2B5EF4-FFF2-40B4-BE49-F238E27FC236}">
                <a16:creationId xmlns:a16="http://schemas.microsoft.com/office/drawing/2014/main" id="{384530A4-B5CE-47A5-99E7-B20C5587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2484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51" name="Text Box 63">
            <a:extLst>
              <a:ext uri="{FF2B5EF4-FFF2-40B4-BE49-F238E27FC236}">
                <a16:creationId xmlns:a16="http://schemas.microsoft.com/office/drawing/2014/main" id="{5C3CFC14-D4EF-4165-8928-CA988308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8674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52" name="Text Box 64">
            <a:extLst>
              <a:ext uri="{FF2B5EF4-FFF2-40B4-BE49-F238E27FC236}">
                <a16:creationId xmlns:a16="http://schemas.microsoft.com/office/drawing/2014/main" id="{C0B8C66F-67A9-4A07-B988-4E8F3EA02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2578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53" name="Text Box 65">
            <a:extLst>
              <a:ext uri="{FF2B5EF4-FFF2-40B4-BE49-F238E27FC236}">
                <a16:creationId xmlns:a16="http://schemas.microsoft.com/office/drawing/2014/main" id="{B92AE586-F579-4B92-8912-358869FB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8768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54" name="Text Box 66">
            <a:extLst>
              <a:ext uri="{FF2B5EF4-FFF2-40B4-BE49-F238E27FC236}">
                <a16:creationId xmlns:a16="http://schemas.microsoft.com/office/drawing/2014/main" id="{FAA96370-C4A3-442B-940B-D1789B4CC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5720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55" name="Text Box 67">
            <a:extLst>
              <a:ext uri="{FF2B5EF4-FFF2-40B4-BE49-F238E27FC236}">
                <a16:creationId xmlns:a16="http://schemas.microsoft.com/office/drawing/2014/main" id="{6BAE04CF-D168-404B-9572-15B01A25F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191000"/>
            <a:ext cx="533400" cy="274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DFF</a:t>
            </a:r>
          </a:p>
        </p:txBody>
      </p:sp>
      <p:sp>
        <p:nvSpPr>
          <p:cNvPr id="63557" name="Text Box 69">
            <a:extLst>
              <a:ext uri="{FF2B5EF4-FFF2-40B4-BE49-F238E27FC236}">
                <a16:creationId xmlns:a16="http://schemas.microsoft.com/office/drawing/2014/main" id="{9CFABA50-ABC8-467F-A796-F63CA1C218F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080919" y="3748881"/>
            <a:ext cx="5638800" cy="2746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Decoder</a:t>
            </a:r>
          </a:p>
        </p:txBody>
      </p:sp>
      <p:sp>
        <p:nvSpPr>
          <p:cNvPr id="63558" name="Line 70">
            <a:extLst>
              <a:ext uri="{FF2B5EF4-FFF2-40B4-BE49-F238E27FC236}">
                <a16:creationId xmlns:a16="http://schemas.microsoft.com/office/drawing/2014/main" id="{C719A9E4-7CFB-443B-9B5C-7D6750C75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0574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9" name="Text Box 71">
            <a:extLst>
              <a:ext uri="{FF2B5EF4-FFF2-40B4-BE49-F238E27FC236}">
                <a16:creationId xmlns:a16="http://schemas.microsoft.com/office/drawing/2014/main" id="{71249BF9-C621-4BF5-ACC4-0D0D37D05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63560" name="Line 72">
            <a:extLst>
              <a:ext uri="{FF2B5EF4-FFF2-40B4-BE49-F238E27FC236}">
                <a16:creationId xmlns:a16="http://schemas.microsoft.com/office/drawing/2014/main" id="{744190F2-ECE0-4920-8650-A73D8FFB5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57175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1" name="Text Box 73">
            <a:extLst>
              <a:ext uri="{FF2B5EF4-FFF2-40B4-BE49-F238E27FC236}">
                <a16:creationId xmlns:a16="http://schemas.microsoft.com/office/drawing/2014/main" id="{2B9B173C-C03F-4840-B21E-DEB23EAE5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6695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63562" name="Line 74">
            <a:extLst>
              <a:ext uri="{FF2B5EF4-FFF2-40B4-BE49-F238E27FC236}">
                <a16:creationId xmlns:a16="http://schemas.microsoft.com/office/drawing/2014/main" id="{47628EA2-BB8F-438F-B635-91F4D4E3C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3590925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3" name="Text Box 75">
            <a:extLst>
              <a:ext uri="{FF2B5EF4-FFF2-40B4-BE49-F238E27FC236}">
                <a16:creationId xmlns:a16="http://schemas.microsoft.com/office/drawing/2014/main" id="{0653D76A-C2D7-4142-AA19-DF73197AE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612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63564" name="Line 76">
            <a:extLst>
              <a:ext uri="{FF2B5EF4-FFF2-40B4-BE49-F238E27FC236}">
                <a16:creationId xmlns:a16="http://schemas.microsoft.com/office/drawing/2014/main" id="{082C2927-32BF-4E41-B7E2-D12138B14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0574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5" name="Line 77">
            <a:extLst>
              <a:ext uri="{FF2B5EF4-FFF2-40B4-BE49-F238E27FC236}">
                <a16:creationId xmlns:a16="http://schemas.microsoft.com/office/drawing/2014/main" id="{481ACBD8-2B0E-4D75-9140-EEFC312646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6" name="Line 78">
            <a:extLst>
              <a:ext uri="{FF2B5EF4-FFF2-40B4-BE49-F238E27FC236}">
                <a16:creationId xmlns:a16="http://schemas.microsoft.com/office/drawing/2014/main" id="{7E49C7A5-4B0E-4C6F-B83E-8776A4DAE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814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7" name="Line 79">
            <a:extLst>
              <a:ext uri="{FF2B5EF4-FFF2-40B4-BE49-F238E27FC236}">
                <a16:creationId xmlns:a16="http://schemas.microsoft.com/office/drawing/2014/main" id="{E0D218A8-56AB-4691-8DA8-39D104DF6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0574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8" name="Line 80">
            <a:extLst>
              <a:ext uri="{FF2B5EF4-FFF2-40B4-BE49-F238E27FC236}">
                <a16:creationId xmlns:a16="http://schemas.microsoft.com/office/drawing/2014/main" id="{2B02E470-E34B-48C4-BA27-957F12815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5908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9" name="Line 81">
            <a:extLst>
              <a:ext uri="{FF2B5EF4-FFF2-40B4-BE49-F238E27FC236}">
                <a16:creationId xmlns:a16="http://schemas.microsoft.com/office/drawing/2014/main" id="{549687F1-C332-4F7D-9D67-3E35371B1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5814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0" name="Text Box 82">
            <a:extLst>
              <a:ext uri="{FF2B5EF4-FFF2-40B4-BE49-F238E27FC236}">
                <a16:creationId xmlns:a16="http://schemas.microsoft.com/office/drawing/2014/main" id="{1E9DFDF5-586B-4D79-8AAF-C33E90D6A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771775"/>
            <a:ext cx="5334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3571" name="Text Box 83">
            <a:extLst>
              <a:ext uri="{FF2B5EF4-FFF2-40B4-BE49-F238E27FC236}">
                <a16:creationId xmlns:a16="http://schemas.microsoft.com/office/drawing/2014/main" id="{24F08DBD-295D-4DC1-88E1-2E932711C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63850"/>
            <a:ext cx="533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3572" name="Text Box 84">
            <a:extLst>
              <a:ext uri="{FF2B5EF4-FFF2-40B4-BE49-F238E27FC236}">
                <a16:creationId xmlns:a16="http://schemas.microsoft.com/office/drawing/2014/main" id="{9DB49B4B-D73C-457F-B5AA-E714ABE1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2743200"/>
            <a:ext cx="5334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3573" name="Text Box 85">
            <a:extLst>
              <a:ext uri="{FF2B5EF4-FFF2-40B4-BE49-F238E27FC236}">
                <a16:creationId xmlns:a16="http://schemas.microsoft.com/office/drawing/2014/main" id="{0E8E6AFC-9362-4970-9047-106B79CF1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514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3575" name="Line 87">
            <a:extLst>
              <a:ext uri="{FF2B5EF4-FFF2-40B4-BE49-F238E27FC236}">
                <a16:creationId xmlns:a16="http://schemas.microsoft.com/office/drawing/2014/main" id="{082A1F48-DC3F-4880-81DE-A2D0C9564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0574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6" name="Line 88">
            <a:extLst>
              <a:ext uri="{FF2B5EF4-FFF2-40B4-BE49-F238E27FC236}">
                <a16:creationId xmlns:a16="http://schemas.microsoft.com/office/drawing/2014/main" id="{C526145A-54F5-4048-B917-6B651ABF0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5908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7" name="Line 89">
            <a:extLst>
              <a:ext uri="{FF2B5EF4-FFF2-40B4-BE49-F238E27FC236}">
                <a16:creationId xmlns:a16="http://schemas.microsoft.com/office/drawing/2014/main" id="{0EDFDA49-D504-4E47-BD53-653A04DF8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581400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8" name="Line 90">
            <a:extLst>
              <a:ext uri="{FF2B5EF4-FFF2-40B4-BE49-F238E27FC236}">
                <a16:creationId xmlns:a16="http://schemas.microsoft.com/office/drawing/2014/main" id="{88EB2FF6-F0EE-4669-B8FE-89441B75F5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1905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9" name="Line 91">
            <a:extLst>
              <a:ext uri="{FF2B5EF4-FFF2-40B4-BE49-F238E27FC236}">
                <a16:creationId xmlns:a16="http://schemas.microsoft.com/office/drawing/2014/main" id="{A1776301-9354-4D16-9BC6-A3B9EF1AE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9050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0" name="Line 92">
            <a:extLst>
              <a:ext uri="{FF2B5EF4-FFF2-40B4-BE49-F238E27FC236}">
                <a16:creationId xmlns:a16="http://schemas.microsoft.com/office/drawing/2014/main" id="{42F1BC91-496B-4A69-B440-ABCDC1C519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0574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1" name="Line 93">
            <a:extLst>
              <a:ext uri="{FF2B5EF4-FFF2-40B4-BE49-F238E27FC236}">
                <a16:creationId xmlns:a16="http://schemas.microsoft.com/office/drawing/2014/main" id="{FBDDE780-47CD-4AE7-A74D-8B65663B4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574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2" name="Line 94">
            <a:extLst>
              <a:ext uri="{FF2B5EF4-FFF2-40B4-BE49-F238E27FC236}">
                <a16:creationId xmlns:a16="http://schemas.microsoft.com/office/drawing/2014/main" id="{AB693113-9F86-4A1D-88F8-87CE22A3D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384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95">
            <a:extLst>
              <a:ext uri="{FF2B5EF4-FFF2-40B4-BE49-F238E27FC236}">
                <a16:creationId xmlns:a16="http://schemas.microsoft.com/office/drawing/2014/main" id="{D5E946D1-9858-4803-8334-8ED8CC739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908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96">
            <a:extLst>
              <a:ext uri="{FF2B5EF4-FFF2-40B4-BE49-F238E27FC236}">
                <a16:creationId xmlns:a16="http://schemas.microsoft.com/office/drawing/2014/main" id="{3040C3B8-56C3-40A1-9854-78C290BBB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9718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5" name="Line 97">
            <a:extLst>
              <a:ext uri="{FF2B5EF4-FFF2-40B4-BE49-F238E27FC236}">
                <a16:creationId xmlns:a16="http://schemas.microsoft.com/office/drawing/2014/main" id="{EDFE9112-AC93-44C4-A09D-C6A80B38B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6" name="Line 98">
            <a:extLst>
              <a:ext uri="{FF2B5EF4-FFF2-40B4-BE49-F238E27FC236}">
                <a16:creationId xmlns:a16="http://schemas.microsoft.com/office/drawing/2014/main" id="{0790AEE8-A009-4117-B7F6-E69616373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052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7" name="Line 99">
            <a:extLst>
              <a:ext uri="{FF2B5EF4-FFF2-40B4-BE49-F238E27FC236}">
                <a16:creationId xmlns:a16="http://schemas.microsoft.com/office/drawing/2014/main" id="{F517B9EC-3D0A-48CA-B09C-6C4D58107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65760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8" name="Line 100">
            <a:extLst>
              <a:ext uri="{FF2B5EF4-FFF2-40B4-BE49-F238E27FC236}">
                <a16:creationId xmlns:a16="http://schemas.microsoft.com/office/drawing/2014/main" id="{7C73E66F-8180-4312-B83D-81580B5684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3581400"/>
            <a:ext cx="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9" name="Line 101">
            <a:extLst>
              <a:ext uri="{FF2B5EF4-FFF2-40B4-BE49-F238E27FC236}">
                <a16:creationId xmlns:a16="http://schemas.microsoft.com/office/drawing/2014/main" id="{0A32A60D-58FB-4F93-A560-B27074774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9718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0" name="Line 102">
            <a:extLst>
              <a:ext uri="{FF2B5EF4-FFF2-40B4-BE49-F238E27FC236}">
                <a16:creationId xmlns:a16="http://schemas.microsoft.com/office/drawing/2014/main" id="{A2925A08-A5BD-4DFB-AD11-F1F8FDF10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1242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" name="Line 103">
            <a:extLst>
              <a:ext uri="{FF2B5EF4-FFF2-40B4-BE49-F238E27FC236}">
                <a16:creationId xmlns:a16="http://schemas.microsoft.com/office/drawing/2014/main" id="{5B8F224F-D235-4E1B-A0E9-095B0988C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5052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2" name="Line 104">
            <a:extLst>
              <a:ext uri="{FF2B5EF4-FFF2-40B4-BE49-F238E27FC236}">
                <a16:creationId xmlns:a16="http://schemas.microsoft.com/office/drawing/2014/main" id="{8AB55901-48F0-4696-98D0-490795F91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6576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" name="Line 105">
            <a:extLst>
              <a:ext uri="{FF2B5EF4-FFF2-40B4-BE49-F238E27FC236}">
                <a16:creationId xmlns:a16="http://schemas.microsoft.com/office/drawing/2014/main" id="{09D10883-2351-4D74-B00F-437EE56C3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9050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4" name="Line 106">
            <a:extLst>
              <a:ext uri="{FF2B5EF4-FFF2-40B4-BE49-F238E27FC236}">
                <a16:creationId xmlns:a16="http://schemas.microsoft.com/office/drawing/2014/main" id="{91EE808F-43E3-49D4-B70E-5C1087DD4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0574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5" name="Line 107">
            <a:extLst>
              <a:ext uri="{FF2B5EF4-FFF2-40B4-BE49-F238E27FC236}">
                <a16:creationId xmlns:a16="http://schemas.microsoft.com/office/drawing/2014/main" id="{40A0BFC4-C252-4064-B5AE-F02D30DB7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4384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6" name="Line 108">
            <a:extLst>
              <a:ext uri="{FF2B5EF4-FFF2-40B4-BE49-F238E27FC236}">
                <a16:creationId xmlns:a16="http://schemas.microsoft.com/office/drawing/2014/main" id="{02C27614-A974-4938-9C7C-F4A22E789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908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7" name="Line 109">
            <a:extLst>
              <a:ext uri="{FF2B5EF4-FFF2-40B4-BE49-F238E27FC236}">
                <a16:creationId xmlns:a16="http://schemas.microsoft.com/office/drawing/2014/main" id="{D6914D2D-E594-4A07-A9FE-4A5C8258A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9718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8" name="Line 110">
            <a:extLst>
              <a:ext uri="{FF2B5EF4-FFF2-40B4-BE49-F238E27FC236}">
                <a16:creationId xmlns:a16="http://schemas.microsoft.com/office/drawing/2014/main" id="{94458BEC-F508-488C-9002-40D40DF8B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1242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" name="Line 111">
            <a:extLst>
              <a:ext uri="{FF2B5EF4-FFF2-40B4-BE49-F238E27FC236}">
                <a16:creationId xmlns:a16="http://schemas.microsoft.com/office/drawing/2014/main" id="{6220635C-0E3C-4495-8D09-A601C1BF0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5052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0" name="Line 112">
            <a:extLst>
              <a:ext uri="{FF2B5EF4-FFF2-40B4-BE49-F238E27FC236}">
                <a16:creationId xmlns:a16="http://schemas.microsoft.com/office/drawing/2014/main" id="{3EC7ECA3-24E7-4736-8B08-CA43E2396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6576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1" name="Line 113">
            <a:extLst>
              <a:ext uri="{FF2B5EF4-FFF2-40B4-BE49-F238E27FC236}">
                <a16:creationId xmlns:a16="http://schemas.microsoft.com/office/drawing/2014/main" id="{AD9EB35B-8F86-4037-963A-510B05A02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9050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2" name="Line 114">
            <a:extLst>
              <a:ext uri="{FF2B5EF4-FFF2-40B4-BE49-F238E27FC236}">
                <a16:creationId xmlns:a16="http://schemas.microsoft.com/office/drawing/2014/main" id="{6FACD069-9F95-4192-8CD1-DBFE4CA0A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0574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3" name="Line 115">
            <a:extLst>
              <a:ext uri="{FF2B5EF4-FFF2-40B4-BE49-F238E27FC236}">
                <a16:creationId xmlns:a16="http://schemas.microsoft.com/office/drawing/2014/main" id="{D1D53E63-BE17-43E3-884A-8874A94D1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4" name="Line 116">
            <a:extLst>
              <a:ext uri="{FF2B5EF4-FFF2-40B4-BE49-F238E27FC236}">
                <a16:creationId xmlns:a16="http://schemas.microsoft.com/office/drawing/2014/main" id="{E45A64BD-08B6-46F3-836D-50A8E7E87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5908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5" name="Line 117">
            <a:extLst>
              <a:ext uri="{FF2B5EF4-FFF2-40B4-BE49-F238E27FC236}">
                <a16:creationId xmlns:a16="http://schemas.microsoft.com/office/drawing/2014/main" id="{C736BA8A-9BEF-4239-84B4-32F964F99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81200"/>
            <a:ext cx="76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6" name="Line 118">
            <a:extLst>
              <a:ext uri="{FF2B5EF4-FFF2-40B4-BE49-F238E27FC236}">
                <a16:creationId xmlns:a16="http://schemas.microsoft.com/office/drawing/2014/main" id="{30ADCAB6-4E6D-4D89-B15A-BD41B1A32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981200"/>
            <a:ext cx="0" cy="2514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8" name="Line 120">
            <a:extLst>
              <a:ext uri="{FF2B5EF4-FFF2-40B4-BE49-F238E27FC236}">
                <a16:creationId xmlns:a16="http://schemas.microsoft.com/office/drawing/2014/main" id="{313178FE-1BA9-4800-AF15-9135BAE319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95800"/>
            <a:ext cx="152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9" name="Line 121">
            <a:extLst>
              <a:ext uri="{FF2B5EF4-FFF2-40B4-BE49-F238E27FC236}">
                <a16:creationId xmlns:a16="http://schemas.microsoft.com/office/drawing/2014/main" id="{617079D2-1443-4368-94E5-65D424E13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514600"/>
            <a:ext cx="152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0" name="Line 122">
            <a:extLst>
              <a:ext uri="{FF2B5EF4-FFF2-40B4-BE49-F238E27FC236}">
                <a16:creationId xmlns:a16="http://schemas.microsoft.com/office/drawing/2014/main" id="{B2570B36-D949-486F-9A84-1B0D72256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0" cy="2133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1" name="Line 123">
            <a:extLst>
              <a:ext uri="{FF2B5EF4-FFF2-40B4-BE49-F238E27FC236}">
                <a16:creationId xmlns:a16="http://schemas.microsoft.com/office/drawing/2014/main" id="{AA903A80-02BF-4F72-9574-F9FD11E25D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6482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2" name="Line 124">
            <a:extLst>
              <a:ext uri="{FF2B5EF4-FFF2-40B4-BE49-F238E27FC236}">
                <a16:creationId xmlns:a16="http://schemas.microsoft.com/office/drawing/2014/main" id="{0408C596-844A-44D0-847A-943BBA4BE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0480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3" name="Line 125">
            <a:extLst>
              <a:ext uri="{FF2B5EF4-FFF2-40B4-BE49-F238E27FC236}">
                <a16:creationId xmlns:a16="http://schemas.microsoft.com/office/drawing/2014/main" id="{02521A11-D0E8-467E-A85B-D0ADE678D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048000"/>
            <a:ext cx="0" cy="1981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4" name="Line 126">
            <a:extLst>
              <a:ext uri="{FF2B5EF4-FFF2-40B4-BE49-F238E27FC236}">
                <a16:creationId xmlns:a16="http://schemas.microsoft.com/office/drawing/2014/main" id="{AB768E3B-F41A-44F7-8358-2358754B3F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5029200"/>
            <a:ext cx="304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5" name="Line 127">
            <a:extLst>
              <a:ext uri="{FF2B5EF4-FFF2-40B4-BE49-F238E27FC236}">
                <a16:creationId xmlns:a16="http://schemas.microsoft.com/office/drawing/2014/main" id="{FC744BAD-C875-4CE4-A540-8921F56F6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581400"/>
            <a:ext cx="304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6" name="Line 128">
            <a:extLst>
              <a:ext uri="{FF2B5EF4-FFF2-40B4-BE49-F238E27FC236}">
                <a16:creationId xmlns:a16="http://schemas.microsoft.com/office/drawing/2014/main" id="{A23E016A-802B-4696-9CFE-A0A29A3EF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581400"/>
            <a:ext cx="0" cy="1600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7" name="Line 129">
            <a:extLst>
              <a:ext uri="{FF2B5EF4-FFF2-40B4-BE49-F238E27FC236}">
                <a16:creationId xmlns:a16="http://schemas.microsoft.com/office/drawing/2014/main" id="{828B02D6-A2F2-49DD-B3C5-869333DF7F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5181600"/>
            <a:ext cx="381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8" name="Line 130">
            <a:extLst>
              <a:ext uri="{FF2B5EF4-FFF2-40B4-BE49-F238E27FC236}">
                <a16:creationId xmlns:a16="http://schemas.microsoft.com/office/drawing/2014/main" id="{4D2F1339-3C46-4DFD-B97B-72B30BF48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8650" y="45720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9" name="Line 131">
            <a:extLst>
              <a:ext uri="{FF2B5EF4-FFF2-40B4-BE49-F238E27FC236}">
                <a16:creationId xmlns:a16="http://schemas.microsoft.com/office/drawing/2014/main" id="{2BC4CC84-757B-4446-A2B6-E9BAA2186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650" y="4572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0" name="Line 132">
            <a:extLst>
              <a:ext uri="{FF2B5EF4-FFF2-40B4-BE49-F238E27FC236}">
                <a16:creationId xmlns:a16="http://schemas.microsoft.com/office/drawing/2014/main" id="{6E1D82A7-E995-447C-8FCF-B1BD3CC988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2450" y="47244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1" name="Line 133">
            <a:extLst>
              <a:ext uri="{FF2B5EF4-FFF2-40B4-BE49-F238E27FC236}">
                <a16:creationId xmlns:a16="http://schemas.microsoft.com/office/drawing/2014/main" id="{E14C471E-1302-4512-A8D5-AAC1BE4374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8650" y="51054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2" name="Line 134">
            <a:extLst>
              <a:ext uri="{FF2B5EF4-FFF2-40B4-BE49-F238E27FC236}">
                <a16:creationId xmlns:a16="http://schemas.microsoft.com/office/drawing/2014/main" id="{E6B86029-A0D9-4C00-BF6F-BBC3C1FFCD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8650" y="4953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3" name="Line 135">
            <a:extLst>
              <a:ext uri="{FF2B5EF4-FFF2-40B4-BE49-F238E27FC236}">
                <a16:creationId xmlns:a16="http://schemas.microsoft.com/office/drawing/2014/main" id="{0DDB6D84-D8AB-460E-AED0-A3F4CEBFC8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2450" y="49530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4" name="Line 136">
            <a:extLst>
              <a:ext uri="{FF2B5EF4-FFF2-40B4-BE49-F238E27FC236}">
                <a16:creationId xmlns:a16="http://schemas.microsoft.com/office/drawing/2014/main" id="{9FBC64F5-5DF9-41B1-9157-263D70BC0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981200"/>
            <a:ext cx="685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5" name="Line 137">
            <a:extLst>
              <a:ext uri="{FF2B5EF4-FFF2-40B4-BE49-F238E27FC236}">
                <a16:creationId xmlns:a16="http://schemas.microsoft.com/office/drawing/2014/main" id="{935BD9CF-E490-4841-A1FE-9270E92BB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981200"/>
            <a:ext cx="0" cy="297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6" name="Line 138">
            <a:extLst>
              <a:ext uri="{FF2B5EF4-FFF2-40B4-BE49-F238E27FC236}">
                <a16:creationId xmlns:a16="http://schemas.microsoft.com/office/drawing/2014/main" id="{94296B12-C6C0-4403-9C25-034B13AB8B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4953000"/>
            <a:ext cx="152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7" name="Line 139">
            <a:extLst>
              <a:ext uri="{FF2B5EF4-FFF2-40B4-BE49-F238E27FC236}">
                <a16:creationId xmlns:a16="http://schemas.microsoft.com/office/drawing/2014/main" id="{A04DD848-039E-4E2B-B319-4FFEB0AA8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14600"/>
            <a:ext cx="762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8" name="Line 140">
            <a:extLst>
              <a:ext uri="{FF2B5EF4-FFF2-40B4-BE49-F238E27FC236}">
                <a16:creationId xmlns:a16="http://schemas.microsoft.com/office/drawing/2014/main" id="{640D40C2-FE60-4185-8400-09E4E9D83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524125"/>
            <a:ext cx="0" cy="25812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9" name="Line 141">
            <a:extLst>
              <a:ext uri="{FF2B5EF4-FFF2-40B4-BE49-F238E27FC236}">
                <a16:creationId xmlns:a16="http://schemas.microsoft.com/office/drawing/2014/main" id="{504B0885-311E-409D-91CC-6FE13E4D67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51054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0" name="Line 142">
            <a:extLst>
              <a:ext uri="{FF2B5EF4-FFF2-40B4-BE49-F238E27FC236}">
                <a16:creationId xmlns:a16="http://schemas.microsoft.com/office/drawing/2014/main" id="{0954DFE9-26A9-4351-B7AC-09D7348AA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048000"/>
            <a:ext cx="838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1" name="Line 143">
            <a:extLst>
              <a:ext uri="{FF2B5EF4-FFF2-40B4-BE49-F238E27FC236}">
                <a16:creationId xmlns:a16="http://schemas.microsoft.com/office/drawing/2014/main" id="{D46F2A6A-4F17-4E36-80A0-863F03C2B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057525"/>
            <a:ext cx="0" cy="24288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2" name="Line 144">
            <a:extLst>
              <a:ext uri="{FF2B5EF4-FFF2-40B4-BE49-F238E27FC236}">
                <a16:creationId xmlns:a16="http://schemas.microsoft.com/office/drawing/2014/main" id="{C3A20CD3-BFB6-4B7E-963D-AADD0CB81D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5486400"/>
            <a:ext cx="304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3" name="Line 145">
            <a:extLst>
              <a:ext uri="{FF2B5EF4-FFF2-40B4-BE49-F238E27FC236}">
                <a16:creationId xmlns:a16="http://schemas.microsoft.com/office/drawing/2014/main" id="{7B957BFF-6C84-4CBD-BC2B-D9FF834E5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581400"/>
            <a:ext cx="91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4" name="Line 146">
            <a:extLst>
              <a:ext uri="{FF2B5EF4-FFF2-40B4-BE49-F238E27FC236}">
                <a16:creationId xmlns:a16="http://schemas.microsoft.com/office/drawing/2014/main" id="{71362B56-92A9-4C33-BECD-30D8432EB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581400"/>
            <a:ext cx="0" cy="2057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5" name="Line 147">
            <a:extLst>
              <a:ext uri="{FF2B5EF4-FFF2-40B4-BE49-F238E27FC236}">
                <a16:creationId xmlns:a16="http://schemas.microsoft.com/office/drawing/2014/main" id="{B9678F07-4EB9-479F-B7CF-C23EA062C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5638800"/>
            <a:ext cx="381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6" name="Line 148">
            <a:extLst>
              <a:ext uri="{FF2B5EF4-FFF2-40B4-BE49-F238E27FC236}">
                <a16:creationId xmlns:a16="http://schemas.microsoft.com/office/drawing/2014/main" id="{B34856CD-0211-4D4B-8C19-3FE6F96C2D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9911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7" name="Line 149">
            <a:extLst>
              <a:ext uri="{FF2B5EF4-FFF2-40B4-BE49-F238E27FC236}">
                <a16:creationId xmlns:a16="http://schemas.microsoft.com/office/drawing/2014/main" id="{8566886B-6A10-4838-9411-EEF5BBDE8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9911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8" name="Line 150">
            <a:extLst>
              <a:ext uri="{FF2B5EF4-FFF2-40B4-BE49-F238E27FC236}">
                <a16:creationId xmlns:a16="http://schemas.microsoft.com/office/drawing/2014/main" id="{08F3F86B-F854-4325-B0EC-42EB214D6C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51435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9" name="Line 151">
            <a:extLst>
              <a:ext uri="{FF2B5EF4-FFF2-40B4-BE49-F238E27FC236}">
                <a16:creationId xmlns:a16="http://schemas.microsoft.com/office/drawing/2014/main" id="{2DD44CCF-5460-48AC-BD46-9E7239D918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55245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40" name="Line 152">
            <a:extLst>
              <a:ext uri="{FF2B5EF4-FFF2-40B4-BE49-F238E27FC236}">
                <a16:creationId xmlns:a16="http://schemas.microsoft.com/office/drawing/2014/main" id="{D1E0C295-2CD0-468C-A723-BEACD12B07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53721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41" name="Line 153">
            <a:extLst>
              <a:ext uri="{FF2B5EF4-FFF2-40B4-BE49-F238E27FC236}">
                <a16:creationId xmlns:a16="http://schemas.microsoft.com/office/drawing/2014/main" id="{EAFCD704-2FC5-487C-A483-60884B8C0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53721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42" name="Line 154">
            <a:extLst>
              <a:ext uri="{FF2B5EF4-FFF2-40B4-BE49-F238E27FC236}">
                <a16:creationId xmlns:a16="http://schemas.microsoft.com/office/drawing/2014/main" id="{26D24BFE-B6A6-4114-B3CA-411F4E094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981200"/>
            <a:ext cx="0" cy="3810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43" name="Line 155">
            <a:extLst>
              <a:ext uri="{FF2B5EF4-FFF2-40B4-BE49-F238E27FC236}">
                <a16:creationId xmlns:a16="http://schemas.microsoft.com/office/drawing/2014/main" id="{0A2F8CD4-96DC-4C78-9F32-2289C279A7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5791200"/>
            <a:ext cx="152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44" name="Line 156">
            <a:extLst>
              <a:ext uri="{FF2B5EF4-FFF2-40B4-BE49-F238E27FC236}">
                <a16:creationId xmlns:a16="http://schemas.microsoft.com/office/drawing/2014/main" id="{A11538FF-4588-47E4-AD49-13AA6FAD7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514600"/>
            <a:ext cx="0" cy="3429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45" name="Line 157">
            <a:extLst>
              <a:ext uri="{FF2B5EF4-FFF2-40B4-BE49-F238E27FC236}">
                <a16:creationId xmlns:a16="http://schemas.microsoft.com/office/drawing/2014/main" id="{E282EF54-9DBE-4E2F-8A30-5643D7D6E9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59436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46" name="Line 158">
            <a:extLst>
              <a:ext uri="{FF2B5EF4-FFF2-40B4-BE49-F238E27FC236}">
                <a16:creationId xmlns:a16="http://schemas.microsoft.com/office/drawing/2014/main" id="{0924C690-F7AC-4260-A390-E77D7456A1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4400" y="3048000"/>
            <a:ext cx="0" cy="3276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47" name="Line 159">
            <a:extLst>
              <a:ext uri="{FF2B5EF4-FFF2-40B4-BE49-F238E27FC236}">
                <a16:creationId xmlns:a16="http://schemas.microsoft.com/office/drawing/2014/main" id="{BA64C9F4-3521-4A5C-A2C7-38B09BA939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6324600"/>
            <a:ext cx="304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48" name="Line 160">
            <a:extLst>
              <a:ext uri="{FF2B5EF4-FFF2-40B4-BE49-F238E27FC236}">
                <a16:creationId xmlns:a16="http://schemas.microsoft.com/office/drawing/2014/main" id="{248F2215-14E2-43D5-8FF7-726C91CAF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581400"/>
            <a:ext cx="0" cy="2895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49" name="Line 161">
            <a:extLst>
              <a:ext uri="{FF2B5EF4-FFF2-40B4-BE49-F238E27FC236}">
                <a16:creationId xmlns:a16="http://schemas.microsoft.com/office/drawing/2014/main" id="{3F984E76-F2E4-4A0D-9C2E-11F5E382AC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6477000"/>
            <a:ext cx="381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50" name="Line 162">
            <a:extLst>
              <a:ext uri="{FF2B5EF4-FFF2-40B4-BE49-F238E27FC236}">
                <a16:creationId xmlns:a16="http://schemas.microsoft.com/office/drawing/2014/main" id="{55FBCEA0-0B8B-4F07-991B-078D41BF1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9812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51" name="Line 163">
            <a:extLst>
              <a:ext uri="{FF2B5EF4-FFF2-40B4-BE49-F238E27FC236}">
                <a16:creationId xmlns:a16="http://schemas.microsoft.com/office/drawing/2014/main" id="{4058D977-390A-4FF8-8145-1B3B9E87C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514600"/>
            <a:ext cx="1143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52" name="Line 164">
            <a:extLst>
              <a:ext uri="{FF2B5EF4-FFF2-40B4-BE49-F238E27FC236}">
                <a16:creationId xmlns:a16="http://schemas.microsoft.com/office/drawing/2014/main" id="{3BFD9E13-76BA-47A9-A8A5-F8197CE36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048000"/>
            <a:ext cx="1219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53" name="Line 165">
            <a:extLst>
              <a:ext uri="{FF2B5EF4-FFF2-40B4-BE49-F238E27FC236}">
                <a16:creationId xmlns:a16="http://schemas.microsoft.com/office/drawing/2014/main" id="{84056416-AC6E-4848-9E47-B3A255473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581400"/>
            <a:ext cx="1295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54" name="Line 166">
            <a:extLst>
              <a:ext uri="{FF2B5EF4-FFF2-40B4-BE49-F238E27FC236}">
                <a16:creationId xmlns:a16="http://schemas.microsoft.com/office/drawing/2014/main" id="{D8E0880A-B234-4E20-8220-11C9104C4C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58388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55" name="Line 167">
            <a:extLst>
              <a:ext uri="{FF2B5EF4-FFF2-40B4-BE49-F238E27FC236}">
                <a16:creationId xmlns:a16="http://schemas.microsoft.com/office/drawing/2014/main" id="{3A46C07D-A590-4BF4-BCF3-DA09AB0CB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5838825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56" name="Line 168">
            <a:extLst>
              <a:ext uri="{FF2B5EF4-FFF2-40B4-BE49-F238E27FC236}">
                <a16:creationId xmlns:a16="http://schemas.microsoft.com/office/drawing/2014/main" id="{C369C0F3-CAC6-49EE-85D7-4336C525B6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59912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57" name="Line 169">
            <a:extLst>
              <a:ext uri="{FF2B5EF4-FFF2-40B4-BE49-F238E27FC236}">
                <a16:creationId xmlns:a16="http://schemas.microsoft.com/office/drawing/2014/main" id="{ECC5699A-DD7D-4423-821E-1E1CF385CE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63722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58" name="Line 170">
            <a:extLst>
              <a:ext uri="{FF2B5EF4-FFF2-40B4-BE49-F238E27FC236}">
                <a16:creationId xmlns:a16="http://schemas.microsoft.com/office/drawing/2014/main" id="{31676480-CBA8-49F1-BBFC-45C071B62D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6219825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59" name="Line 171">
            <a:extLst>
              <a:ext uri="{FF2B5EF4-FFF2-40B4-BE49-F238E27FC236}">
                <a16:creationId xmlns:a16="http://schemas.microsoft.com/office/drawing/2014/main" id="{4CC6BFF8-6B80-4EFD-B7DD-4C945AF5A6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62198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60" name="Line 172">
            <a:extLst>
              <a:ext uri="{FF2B5EF4-FFF2-40B4-BE49-F238E27FC236}">
                <a16:creationId xmlns:a16="http://schemas.microsoft.com/office/drawing/2014/main" id="{F580F19D-D506-4CE3-87CD-CE6DEC1747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8006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61" name="Text Box 173">
            <a:extLst>
              <a:ext uri="{FF2B5EF4-FFF2-40B4-BE49-F238E27FC236}">
                <a16:creationId xmlns:a16="http://schemas.microsoft.com/office/drawing/2014/main" id="{81FC4EAE-49F2-4C9C-B735-2A3B0503A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05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3662" name="Line 174">
            <a:extLst>
              <a:ext uri="{FF2B5EF4-FFF2-40B4-BE49-F238E27FC236}">
                <a16:creationId xmlns:a16="http://schemas.microsoft.com/office/drawing/2014/main" id="{173C380D-CF36-4AF8-AF28-5681B198A9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5257800"/>
            <a:ext cx="2362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63" name="Line 175">
            <a:extLst>
              <a:ext uri="{FF2B5EF4-FFF2-40B4-BE49-F238E27FC236}">
                <a16:creationId xmlns:a16="http://schemas.microsoft.com/office/drawing/2014/main" id="{31249423-A90A-4B6E-8980-2DC9DE66EC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6096000"/>
            <a:ext cx="434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64" name="Line 176">
            <a:extLst>
              <a:ext uri="{FF2B5EF4-FFF2-40B4-BE49-F238E27FC236}">
                <a16:creationId xmlns:a16="http://schemas.microsoft.com/office/drawing/2014/main" id="{73F5B528-A002-4B48-96C0-3E6205C79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69545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65" name="Line 177">
            <a:extLst>
              <a:ext uri="{FF2B5EF4-FFF2-40B4-BE49-F238E27FC236}">
                <a16:creationId xmlns:a16="http://schemas.microsoft.com/office/drawing/2014/main" id="{BFC409F7-87EC-4E7F-992B-13C24B4BF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8288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66" name="Line 178">
            <a:extLst>
              <a:ext uri="{FF2B5EF4-FFF2-40B4-BE49-F238E27FC236}">
                <a16:creationId xmlns:a16="http://schemas.microsoft.com/office/drawing/2014/main" id="{110CB289-86C3-403B-B28F-C19CA035A2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3622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67" name="Line 179">
            <a:extLst>
              <a:ext uri="{FF2B5EF4-FFF2-40B4-BE49-F238E27FC236}">
                <a16:creationId xmlns:a16="http://schemas.microsoft.com/office/drawing/2014/main" id="{4D6CB280-1736-415D-AA6B-AF7B00CE0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956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68" name="Line 180">
            <a:extLst>
              <a:ext uri="{FF2B5EF4-FFF2-40B4-BE49-F238E27FC236}">
                <a16:creationId xmlns:a16="http://schemas.microsoft.com/office/drawing/2014/main" id="{17BC6725-0425-45E1-981D-AF1535FA9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69545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69" name="Line 181">
            <a:extLst>
              <a:ext uri="{FF2B5EF4-FFF2-40B4-BE49-F238E27FC236}">
                <a16:creationId xmlns:a16="http://schemas.microsoft.com/office/drawing/2014/main" id="{79110AA5-DDE6-4433-BBE3-9E54C39FA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8288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70" name="Line 182">
            <a:extLst>
              <a:ext uri="{FF2B5EF4-FFF2-40B4-BE49-F238E27FC236}">
                <a16:creationId xmlns:a16="http://schemas.microsoft.com/office/drawing/2014/main" id="{5D45DEB3-917D-4E8F-A6FD-0C41A08748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23622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71" name="Line 183">
            <a:extLst>
              <a:ext uri="{FF2B5EF4-FFF2-40B4-BE49-F238E27FC236}">
                <a16:creationId xmlns:a16="http://schemas.microsoft.com/office/drawing/2014/main" id="{F6EFE19E-6BB4-421D-B7F3-05EAED391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8956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72" name="Line 184">
            <a:extLst>
              <a:ext uri="{FF2B5EF4-FFF2-40B4-BE49-F238E27FC236}">
                <a16:creationId xmlns:a16="http://schemas.microsoft.com/office/drawing/2014/main" id="{8E359C93-9DC2-4BF3-9EF2-3AE61ACF0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69545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73" name="Line 185">
            <a:extLst>
              <a:ext uri="{FF2B5EF4-FFF2-40B4-BE49-F238E27FC236}">
                <a16:creationId xmlns:a16="http://schemas.microsoft.com/office/drawing/2014/main" id="{7C905ED2-42E7-4377-BAC0-22098FF0F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8288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74" name="Line 186">
            <a:extLst>
              <a:ext uri="{FF2B5EF4-FFF2-40B4-BE49-F238E27FC236}">
                <a16:creationId xmlns:a16="http://schemas.microsoft.com/office/drawing/2014/main" id="{7DE6E95C-5368-4925-A3F7-CCC1F91BB1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23622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75" name="Line 187">
            <a:extLst>
              <a:ext uri="{FF2B5EF4-FFF2-40B4-BE49-F238E27FC236}">
                <a16:creationId xmlns:a16="http://schemas.microsoft.com/office/drawing/2014/main" id="{F3EA0C14-96AE-4565-8D6B-AC8BAD3A8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956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76" name="Line 188">
            <a:extLst>
              <a:ext uri="{FF2B5EF4-FFF2-40B4-BE49-F238E27FC236}">
                <a16:creationId xmlns:a16="http://schemas.microsoft.com/office/drawing/2014/main" id="{FC3AE566-E8D9-4FB8-B3B1-1B825AF53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1123950"/>
            <a:ext cx="137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77" name="Line 189">
            <a:extLst>
              <a:ext uri="{FF2B5EF4-FFF2-40B4-BE49-F238E27FC236}">
                <a16:creationId xmlns:a16="http://schemas.microsoft.com/office/drawing/2014/main" id="{10067644-227A-4417-A6CE-C697FB9806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123950"/>
            <a:ext cx="1600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78" name="Line 190">
            <a:extLst>
              <a:ext uri="{FF2B5EF4-FFF2-40B4-BE49-F238E27FC236}">
                <a16:creationId xmlns:a16="http://schemas.microsoft.com/office/drawing/2014/main" id="{19EC0191-D67B-4E29-8421-7C5259F634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112395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79" name="Line 191">
            <a:extLst>
              <a:ext uri="{FF2B5EF4-FFF2-40B4-BE49-F238E27FC236}">
                <a16:creationId xmlns:a16="http://schemas.microsoft.com/office/drawing/2014/main" id="{B07A877F-FB73-43FD-BBE7-C435D0CA97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4267200"/>
            <a:ext cx="457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80" name="Line 192">
            <a:extLst>
              <a:ext uri="{FF2B5EF4-FFF2-40B4-BE49-F238E27FC236}">
                <a16:creationId xmlns:a16="http://schemas.microsoft.com/office/drawing/2014/main" id="{7F743C45-8A88-4631-A7B1-88499D1F4F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4267200"/>
            <a:ext cx="2362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81" name="Line 193">
            <a:extLst>
              <a:ext uri="{FF2B5EF4-FFF2-40B4-BE49-F238E27FC236}">
                <a16:creationId xmlns:a16="http://schemas.microsoft.com/office/drawing/2014/main" id="{16CFFECD-7195-4831-A97D-C24A3A8149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6324600"/>
            <a:ext cx="2286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82" name="Line 194">
            <a:extLst>
              <a:ext uri="{FF2B5EF4-FFF2-40B4-BE49-F238E27FC236}">
                <a16:creationId xmlns:a16="http://schemas.microsoft.com/office/drawing/2014/main" id="{57C01333-F3CF-4002-A536-DA40D2FE7C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5715000"/>
            <a:ext cx="4343400" cy="19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84" name="Line 196">
            <a:extLst>
              <a:ext uri="{FF2B5EF4-FFF2-40B4-BE49-F238E27FC236}">
                <a16:creationId xmlns:a16="http://schemas.microsoft.com/office/drawing/2014/main" id="{4CC33463-6B0B-4591-9B05-BEC3FAE54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2954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85" name="Line 197">
            <a:extLst>
              <a:ext uri="{FF2B5EF4-FFF2-40B4-BE49-F238E27FC236}">
                <a16:creationId xmlns:a16="http://schemas.microsoft.com/office/drawing/2014/main" id="{26DE79C0-C86E-4F97-B59E-29FBF38BA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2954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86" name="Line 198">
            <a:extLst>
              <a:ext uri="{FF2B5EF4-FFF2-40B4-BE49-F238E27FC236}">
                <a16:creationId xmlns:a16="http://schemas.microsoft.com/office/drawing/2014/main" id="{0DEA95A3-232F-4597-B37B-DD2199254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2954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87" name="Line 199">
            <a:extLst>
              <a:ext uri="{FF2B5EF4-FFF2-40B4-BE49-F238E27FC236}">
                <a16:creationId xmlns:a16="http://schemas.microsoft.com/office/drawing/2014/main" id="{304E3A85-4B86-4BDE-9153-C2AFC8317D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0292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88" name="Line 200">
            <a:extLst>
              <a:ext uri="{FF2B5EF4-FFF2-40B4-BE49-F238E27FC236}">
                <a16:creationId xmlns:a16="http://schemas.microsoft.com/office/drawing/2014/main" id="{88BEF1DE-FC7E-4DCE-8FB2-5C9D9F63D4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5257800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89" name="Line 201">
            <a:extLst>
              <a:ext uri="{FF2B5EF4-FFF2-40B4-BE49-F238E27FC236}">
                <a16:creationId xmlns:a16="http://schemas.microsoft.com/office/drawing/2014/main" id="{B76D89FC-8AB2-408D-AAD8-7032BE0C55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724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0" name="Line 202">
            <a:extLst>
              <a:ext uri="{FF2B5EF4-FFF2-40B4-BE49-F238E27FC236}">
                <a16:creationId xmlns:a16="http://schemas.microsoft.com/office/drawing/2014/main" id="{A485621C-997C-4F47-B49F-55C2D0444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006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1" name="Line 203">
            <a:extLst>
              <a:ext uri="{FF2B5EF4-FFF2-40B4-BE49-F238E27FC236}">
                <a16:creationId xmlns:a16="http://schemas.microsoft.com/office/drawing/2014/main" id="{94762182-CD21-45AC-B4C8-2F9B6D4B36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5715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2" name="Line 204">
            <a:extLst>
              <a:ext uri="{FF2B5EF4-FFF2-40B4-BE49-F238E27FC236}">
                <a16:creationId xmlns:a16="http://schemas.microsoft.com/office/drawing/2014/main" id="{3F12CA4A-7F82-4B6F-A6D8-6883551A3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51816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" name="Line 205">
            <a:extLst>
              <a:ext uri="{FF2B5EF4-FFF2-40B4-BE49-F238E27FC236}">
                <a16:creationId xmlns:a16="http://schemas.microsoft.com/office/drawing/2014/main" id="{736F0505-2067-4193-AE7A-C65E871FD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4953000"/>
            <a:ext cx="990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" name="Line 206">
            <a:extLst>
              <a:ext uri="{FF2B5EF4-FFF2-40B4-BE49-F238E27FC236}">
                <a16:creationId xmlns:a16="http://schemas.microsoft.com/office/drawing/2014/main" id="{EC887B69-D8FA-40FE-8E94-805AD7FC7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556260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5" name="Line 207">
            <a:extLst>
              <a:ext uri="{FF2B5EF4-FFF2-40B4-BE49-F238E27FC236}">
                <a16:creationId xmlns:a16="http://schemas.microsoft.com/office/drawing/2014/main" id="{2D656FA9-6525-4933-A8B9-16E79E97D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4876800"/>
            <a:ext cx="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" name="Line 208">
            <a:extLst>
              <a:ext uri="{FF2B5EF4-FFF2-40B4-BE49-F238E27FC236}">
                <a16:creationId xmlns:a16="http://schemas.microsoft.com/office/drawing/2014/main" id="{B0D10EAF-EDAD-4E01-A3D0-0CC055AE4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56388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8" name="Text Box 210">
            <a:extLst>
              <a:ext uri="{FF2B5EF4-FFF2-40B4-BE49-F238E27FC236}">
                <a16:creationId xmlns:a16="http://schemas.microsoft.com/office/drawing/2014/main" id="{E6235AD1-8B7E-45FC-B7E9-1E38F756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10200"/>
            <a:ext cx="5334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3699" name="Line 211">
            <a:extLst>
              <a:ext uri="{FF2B5EF4-FFF2-40B4-BE49-F238E27FC236}">
                <a16:creationId xmlns:a16="http://schemas.microsoft.com/office/drawing/2014/main" id="{D51121F2-FB61-43E2-9569-EB21733E3D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8006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0" name="Line 212">
            <a:extLst>
              <a:ext uri="{FF2B5EF4-FFF2-40B4-BE49-F238E27FC236}">
                <a16:creationId xmlns:a16="http://schemas.microsoft.com/office/drawing/2014/main" id="{775960D0-6040-45AF-B824-03B2BE65DD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3340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" name="Line 213">
            <a:extLst>
              <a:ext uri="{FF2B5EF4-FFF2-40B4-BE49-F238E27FC236}">
                <a16:creationId xmlns:a16="http://schemas.microsoft.com/office/drawing/2014/main" id="{71E65066-D896-4CF3-A5A6-D0BB384298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0960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2" name="Line 214">
            <a:extLst>
              <a:ext uri="{FF2B5EF4-FFF2-40B4-BE49-F238E27FC236}">
                <a16:creationId xmlns:a16="http://schemas.microsoft.com/office/drawing/2014/main" id="{5430E6C7-FD62-4118-BAED-E41AF9239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480060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3" name="Line 215">
            <a:extLst>
              <a:ext uri="{FF2B5EF4-FFF2-40B4-BE49-F238E27FC236}">
                <a16:creationId xmlns:a16="http://schemas.microsoft.com/office/drawing/2014/main" id="{77F06539-8E46-4E07-AD7E-A9FFFD5C63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541020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4" name="Line 216">
            <a:extLst>
              <a:ext uri="{FF2B5EF4-FFF2-40B4-BE49-F238E27FC236}">
                <a16:creationId xmlns:a16="http://schemas.microsoft.com/office/drawing/2014/main" id="{B9ADDABA-0130-466F-8E51-55501E1556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617220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5" name="Text Box 217">
            <a:extLst>
              <a:ext uri="{FF2B5EF4-FFF2-40B4-BE49-F238E27FC236}">
                <a16:creationId xmlns:a16="http://schemas.microsoft.com/office/drawing/2014/main" id="{2FF253BD-6633-4DFF-8227-52F55A693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958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VCSEL</a:t>
            </a:r>
          </a:p>
        </p:txBody>
      </p:sp>
      <p:sp>
        <p:nvSpPr>
          <p:cNvPr id="63706" name="Text Box 218">
            <a:extLst>
              <a:ext uri="{FF2B5EF4-FFF2-40B4-BE49-F238E27FC236}">
                <a16:creationId xmlns:a16="http://schemas.microsoft.com/office/drawing/2014/main" id="{7D4A86AA-1C9D-4285-ADBA-1D57B45A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VCSEL</a:t>
            </a:r>
          </a:p>
        </p:txBody>
      </p:sp>
      <p:sp>
        <p:nvSpPr>
          <p:cNvPr id="63707" name="Text Box 219">
            <a:extLst>
              <a:ext uri="{FF2B5EF4-FFF2-40B4-BE49-F238E27FC236}">
                <a16:creationId xmlns:a16="http://schemas.microsoft.com/office/drawing/2014/main" id="{9E244FC8-0C11-4CFD-AEDA-E0C7D2579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VCSEL</a:t>
            </a:r>
          </a:p>
        </p:txBody>
      </p:sp>
      <p:sp>
        <p:nvSpPr>
          <p:cNvPr id="63708" name="Line 220">
            <a:extLst>
              <a:ext uri="{FF2B5EF4-FFF2-40B4-BE49-F238E27FC236}">
                <a16:creationId xmlns:a16="http://schemas.microsoft.com/office/drawing/2014/main" id="{E50B2043-6994-457D-B141-0C06FC52D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7620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9" name="Line 221">
            <a:extLst>
              <a:ext uri="{FF2B5EF4-FFF2-40B4-BE49-F238E27FC236}">
                <a16:creationId xmlns:a16="http://schemas.microsoft.com/office/drawing/2014/main" id="{EBE556E1-E7EF-4C14-AEC5-5CF9D317B3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762000"/>
            <a:ext cx="609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10" name="Text Box 222">
            <a:extLst>
              <a:ext uri="{FF2B5EF4-FFF2-40B4-BE49-F238E27FC236}">
                <a16:creationId xmlns:a16="http://schemas.microsoft.com/office/drawing/2014/main" id="{DC0DF940-DD3E-478A-A4F0-CAB3101DA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09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FFFF00"/>
                </a:solidFill>
              </a:rPr>
              <a:t>Address</a:t>
            </a:r>
          </a:p>
        </p:txBody>
      </p:sp>
      <p:sp>
        <p:nvSpPr>
          <p:cNvPr id="63711" name="Line 223">
            <a:extLst>
              <a:ext uri="{FF2B5EF4-FFF2-40B4-BE49-F238E27FC236}">
                <a16:creationId xmlns:a16="http://schemas.microsoft.com/office/drawing/2014/main" id="{63A55B9E-09B7-4246-8469-840CEB922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247775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12" name="Line 224">
            <a:extLst>
              <a:ext uri="{FF2B5EF4-FFF2-40B4-BE49-F238E27FC236}">
                <a16:creationId xmlns:a16="http://schemas.microsoft.com/office/drawing/2014/main" id="{F54FB43B-E7AF-4FBA-89FA-90CD61FA5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247775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13" name="Line 225">
            <a:extLst>
              <a:ext uri="{FF2B5EF4-FFF2-40B4-BE49-F238E27FC236}">
                <a16:creationId xmlns:a16="http://schemas.microsoft.com/office/drawing/2014/main" id="{B6A0D914-D4FC-4C3F-9692-BC45B72A5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247775"/>
            <a:ext cx="1600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14" name="Text Box 226">
            <a:extLst>
              <a:ext uri="{FF2B5EF4-FFF2-40B4-BE49-F238E27FC236}">
                <a16:creationId xmlns:a16="http://schemas.microsoft.com/office/drawing/2014/main" id="{7846AC68-1D5B-4CC0-A440-914FA5B0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990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FFFF00"/>
                </a:solidFill>
              </a:rPr>
              <a:t>Config data</a:t>
            </a:r>
          </a:p>
        </p:txBody>
      </p:sp>
      <p:sp>
        <p:nvSpPr>
          <p:cNvPr id="63716" name="Line 228">
            <a:extLst>
              <a:ext uri="{FF2B5EF4-FFF2-40B4-BE49-F238E27FC236}">
                <a16:creationId xmlns:a16="http://schemas.microsoft.com/office/drawing/2014/main" id="{5174248C-4320-470D-A2AB-BDCBB8EF6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600200"/>
            <a:ext cx="685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17" name="Line 229">
            <a:extLst>
              <a:ext uri="{FF2B5EF4-FFF2-40B4-BE49-F238E27FC236}">
                <a16:creationId xmlns:a16="http://schemas.microsoft.com/office/drawing/2014/main" id="{492C1D29-7354-4FF2-9EAE-5FF19D85E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6002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18" name="Line 230">
            <a:extLst>
              <a:ext uri="{FF2B5EF4-FFF2-40B4-BE49-F238E27FC236}">
                <a16:creationId xmlns:a16="http://schemas.microsoft.com/office/drawing/2014/main" id="{157F4B19-F0D1-418A-B557-07A6F9F57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600200"/>
            <a:ext cx="1600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19" name="Text Box 231">
            <a:extLst>
              <a:ext uri="{FF2B5EF4-FFF2-40B4-BE49-F238E27FC236}">
                <a16:creationId xmlns:a16="http://schemas.microsoft.com/office/drawing/2014/main" id="{D9514667-79B4-4C0B-93AB-F46EBFAC3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447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FFFF00"/>
                </a:solidFill>
              </a:rPr>
              <a:t>CM</a:t>
            </a:r>
          </a:p>
        </p:txBody>
      </p:sp>
      <p:sp>
        <p:nvSpPr>
          <p:cNvPr id="63720" name="Line 232">
            <a:extLst>
              <a:ext uri="{FF2B5EF4-FFF2-40B4-BE49-F238E27FC236}">
                <a16:creationId xmlns:a16="http://schemas.microsoft.com/office/drawing/2014/main" id="{C9DC8902-FC27-4318-ADC3-0BE9F52C63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5626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21" name="Line 233">
            <a:extLst>
              <a:ext uri="{FF2B5EF4-FFF2-40B4-BE49-F238E27FC236}">
                <a16:creationId xmlns:a16="http://schemas.microsoft.com/office/drawing/2014/main" id="{45B121B3-B996-4315-A1CF-5773FF9A58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63246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22" name="Line 234">
            <a:extLst>
              <a:ext uri="{FF2B5EF4-FFF2-40B4-BE49-F238E27FC236}">
                <a16:creationId xmlns:a16="http://schemas.microsoft.com/office/drawing/2014/main" id="{976BA039-1051-404C-8E26-F66DE7F188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6096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23" name="Line 235">
            <a:extLst>
              <a:ext uri="{FF2B5EF4-FFF2-40B4-BE49-F238E27FC236}">
                <a16:creationId xmlns:a16="http://schemas.microsoft.com/office/drawing/2014/main" id="{012A66A3-888E-456D-9FB4-9594499427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51054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24" name="Line 236">
            <a:extLst>
              <a:ext uri="{FF2B5EF4-FFF2-40B4-BE49-F238E27FC236}">
                <a16:creationId xmlns:a16="http://schemas.microsoft.com/office/drawing/2014/main" id="{8CBBB676-3F95-411A-A592-0F9276C28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44196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25" name="Line 237">
            <a:extLst>
              <a:ext uri="{FF2B5EF4-FFF2-40B4-BE49-F238E27FC236}">
                <a16:creationId xmlns:a16="http://schemas.microsoft.com/office/drawing/2014/main" id="{3CE44B2E-1AE9-42C4-A937-CD51C90675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6629400"/>
            <a:ext cx="3810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26" name="Text Box 238">
            <a:extLst>
              <a:ext uri="{FF2B5EF4-FFF2-40B4-BE49-F238E27FC236}">
                <a16:creationId xmlns:a16="http://schemas.microsoft.com/office/drawing/2014/main" id="{7A3D2561-8529-4C41-9957-E5AB1623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u="sng">
                <a:solidFill>
                  <a:schemeClr val="bg1"/>
                </a:solidFill>
              </a:rPr>
              <a:t>One 8x8 switch “row”</a:t>
            </a:r>
          </a:p>
        </p:txBody>
      </p:sp>
      <p:sp>
        <p:nvSpPr>
          <p:cNvPr id="63727" name="Text Box 239">
            <a:extLst>
              <a:ext uri="{FF2B5EF4-FFF2-40B4-BE49-F238E27FC236}">
                <a16:creationId xmlns:a16="http://schemas.microsoft.com/office/drawing/2014/main" id="{7019A89C-2624-455E-BEDD-7AA3EFF5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770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(Electrical test pads on die)</a:t>
            </a:r>
          </a:p>
        </p:txBody>
      </p:sp>
      <p:sp>
        <p:nvSpPr>
          <p:cNvPr id="63728" name="Rectangle 240">
            <a:extLst>
              <a:ext uri="{FF2B5EF4-FFF2-40B4-BE49-F238E27FC236}">
                <a16:creationId xmlns:a16="http://schemas.microsoft.com/office/drawing/2014/main" id="{0DB62B9F-C2A5-4E1D-AA78-21B00A3D1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714500"/>
            <a:ext cx="20574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0" name="Rectangle 242">
            <a:extLst>
              <a:ext uri="{FF2B5EF4-FFF2-40B4-BE49-F238E27FC236}">
                <a16:creationId xmlns:a16="http://schemas.microsoft.com/office/drawing/2014/main" id="{DF7553F0-9785-4FB2-9F75-964207280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276600"/>
            <a:ext cx="20574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1" name="Rectangle 243">
            <a:extLst>
              <a:ext uri="{FF2B5EF4-FFF2-40B4-BE49-F238E27FC236}">
                <a16:creationId xmlns:a16="http://schemas.microsoft.com/office/drawing/2014/main" id="{88E13035-7583-4D46-ADAC-F19ACD8DD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24100"/>
            <a:ext cx="20574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2" name="Text Box 244">
            <a:extLst>
              <a:ext uri="{FF2B5EF4-FFF2-40B4-BE49-F238E27FC236}">
                <a16:creationId xmlns:a16="http://schemas.microsoft.com/office/drawing/2014/main" id="{30632E96-48B1-460B-8E3D-FE5A339F8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86400"/>
            <a:ext cx="533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3733" name="Text Box 245">
            <a:extLst>
              <a:ext uri="{FF2B5EF4-FFF2-40B4-BE49-F238E27FC236}">
                <a16:creationId xmlns:a16="http://schemas.microsoft.com/office/drawing/2014/main" id="{671EF242-79AF-45F6-9D39-1313D4605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478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Receiver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1042</TotalTime>
  <Words>532</Words>
  <Application>Microsoft Office PowerPoint</Application>
  <PresentationFormat>On-screen Show (4:3)</PresentationFormat>
  <Paragraphs>170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Garamond</vt:lpstr>
      <vt:lpstr>Times New Roman</vt:lpstr>
      <vt:lpstr>Wingdings</vt:lpstr>
      <vt:lpstr>Edge</vt:lpstr>
      <vt:lpstr>Microsoft Picture</vt:lpstr>
      <vt:lpstr>Bitmap Image</vt:lpstr>
      <vt:lpstr>Microsoft Photo Editor 3.0 Photo</vt:lpstr>
      <vt:lpstr>Optoelectronic Multi-Chip Module Demonstrator System</vt:lpstr>
      <vt:lpstr>Talk Overview</vt:lpstr>
      <vt:lpstr>OE-MCM Demonstrator System</vt:lpstr>
      <vt:lpstr>OE-MCM Interconnect Topology</vt:lpstr>
      <vt:lpstr>OE-MCM Fabrication and Bonding</vt:lpstr>
      <vt:lpstr>OE Element Fabrication</vt:lpstr>
      <vt:lpstr>Receiver/VCSEL arrays</vt:lpstr>
      <vt:lpstr>Switch Chip Layout and Floorplan</vt:lpstr>
      <vt:lpstr>Switch Chip Design</vt:lpstr>
      <vt:lpstr>Chip-on-Board Mounting</vt:lpstr>
      <vt:lpstr>OE-MCM System</vt:lpstr>
      <vt:lpstr>Channel Test</vt:lpstr>
      <vt:lpstr>Conclusion and Future Work</vt:lpstr>
      <vt:lpstr>Acknowledgements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Optoelectronic Multi-Chip Module Demonstrator System</dc:title>
  <dc:creator>Optics Group</dc:creator>
  <cp:lastModifiedBy>Jed Ostrom</cp:lastModifiedBy>
  <cp:revision>175</cp:revision>
  <dcterms:created xsi:type="dcterms:W3CDTF">2003-06-09T19:20:37Z</dcterms:created>
  <dcterms:modified xsi:type="dcterms:W3CDTF">2021-03-23T14:24:30Z</dcterms:modified>
</cp:coreProperties>
</file>